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6585" r:id="rId2"/>
  </p:sldIdLst>
  <p:sldSz cx="12192000" cy="6858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Inter Light" panose="020B0604020202020204" charset="0"/>
      <p:regular r:id="rId9"/>
    </p:embeddedFont>
    <p:embeddedFont>
      <p:font typeface="Poppins" panose="00000500000000000000" pitchFamily="2" charset="0"/>
      <p:regular r:id="rId10"/>
      <p:bold r:id="rId11"/>
      <p:italic r:id="rId12"/>
      <p:boldItalic r:id="rId13"/>
    </p:embeddedFont>
    <p:embeddedFont>
      <p:font typeface="Poppins SemiBold" panose="00000700000000000000" pitchFamily="50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bout Us" id="{19DA6487-B611-4B05-92A9-18BB4D5C60E6}">
          <p14:sldIdLst>
            <p14:sldId id="65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DEA535D-212B-792A-7F88-565516F497D5}" name="Justin Beard" initials="JB" userId="A3W3dg4Soo3OIqu0KmNjbBYGu8gJItLXi5Med/l1+rI=" providerId="None"/>
  <p188:author id="{FD95EBBD-E6D0-538B-23F5-2B40461071AF}" name="Justin" initials="J" userId="S::justin@interactenglish.de::6609db43-93da-495f-af25-7c13b383c64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280E"/>
    <a:srgbClr val="C9026E"/>
    <a:srgbClr val="0D919F"/>
    <a:srgbClr val="11B9CB"/>
    <a:srgbClr val="FFFFFF"/>
    <a:srgbClr val="A281FF"/>
    <a:srgbClr val="00B140"/>
    <a:srgbClr val="BBA3FF"/>
    <a:srgbClr val="9D2AD3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72" autoAdjust="0"/>
    <p:restoredTop sz="93771" autoAdjust="0"/>
  </p:normalViewPr>
  <p:slideViewPr>
    <p:cSldViewPr snapToGrid="0" showGuides="1">
      <p:cViewPr varScale="1">
        <p:scale>
          <a:sx n="151" d="100"/>
          <a:sy n="151" d="100"/>
        </p:scale>
        <p:origin x="180" y="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988" y="66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21" Type="http://schemas.openxmlformats.org/officeDocument/2006/relationships/tableStyles" Target="tableStyle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viewProps" Target="viewProps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53E99E3-FBBC-47C2-B5E8-88028CF9B5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73F388-0EA3-4747-AF16-8DF60A01D0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A12D7-6503-4927-A15D-96AC884F9B01}" type="datetimeFigureOut">
              <a:rPr lang="en-US" smtClean="0"/>
              <a:t>5/1/2022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5E73D6-CFA5-45C6-B2C8-251B0A716C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4BE9AB-F943-4063-88DF-D8FDDF1F952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44153-CA5D-47B5-BEC9-964860ADC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89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5D4D3-1327-44E9-9DF0-48759634B7D6}" type="datetimeFigureOut">
              <a:rPr lang="LID4096" smtClean="0"/>
              <a:t>05/01/2022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0B553-12C8-4611-964A-EA81A4C65563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04953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where you add text to be spoken by the avatar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70B553-12C8-4611-964A-EA81A4C65563}" type="slidenum">
              <a:rPr lang="LID4096" smtClean="0"/>
              <a:t>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8902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695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0875A7D-A1CC-464F-909F-B5083E5C56F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4482546"/>
            <a:ext cx="12191999" cy="2375454"/>
          </a:xfrm>
          <a:custGeom>
            <a:avLst/>
            <a:gdLst>
              <a:gd name="connsiteX0" fmla="*/ 0 w 6243721"/>
              <a:gd name="connsiteY0" fmla="*/ 0 h 5765800"/>
              <a:gd name="connsiteX1" fmla="*/ 6243721 w 6243721"/>
              <a:gd name="connsiteY1" fmla="*/ 0 h 5765800"/>
              <a:gd name="connsiteX2" fmla="*/ 6243721 w 6243721"/>
              <a:gd name="connsiteY2" fmla="*/ 5765800 h 5765800"/>
              <a:gd name="connsiteX3" fmla="*/ 0 w 6243721"/>
              <a:gd name="connsiteY3" fmla="*/ 5765800 h 576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3721" h="5765800">
                <a:moveTo>
                  <a:pt x="0" y="0"/>
                </a:moveTo>
                <a:lnTo>
                  <a:pt x="6243721" y="0"/>
                </a:lnTo>
                <a:lnTo>
                  <a:pt x="6243721" y="5765800"/>
                </a:lnTo>
                <a:lnTo>
                  <a:pt x="0" y="5765800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262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bg>
      <p:bgPr>
        <a:solidFill>
          <a:srgbClr val="14EE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FE22882-0295-4A44-BC07-F5F16418D00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29500" y="0"/>
            <a:ext cx="4762500" cy="6858000"/>
          </a:xfrm>
          <a:custGeom>
            <a:avLst/>
            <a:gdLst>
              <a:gd name="connsiteX0" fmla="*/ 0 w 6243721"/>
              <a:gd name="connsiteY0" fmla="*/ 0 h 5765800"/>
              <a:gd name="connsiteX1" fmla="*/ 6243721 w 6243721"/>
              <a:gd name="connsiteY1" fmla="*/ 0 h 5765800"/>
              <a:gd name="connsiteX2" fmla="*/ 6243721 w 6243721"/>
              <a:gd name="connsiteY2" fmla="*/ 5765800 h 5765800"/>
              <a:gd name="connsiteX3" fmla="*/ 0 w 6243721"/>
              <a:gd name="connsiteY3" fmla="*/ 5765800 h 576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3721" h="5765800">
                <a:moveTo>
                  <a:pt x="0" y="0"/>
                </a:moveTo>
                <a:lnTo>
                  <a:pt x="6243721" y="0"/>
                </a:lnTo>
                <a:lnTo>
                  <a:pt x="6243721" y="5765800"/>
                </a:lnTo>
                <a:lnTo>
                  <a:pt x="0" y="5765800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93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6BF67DD-06A3-4385-9873-B5DBA747708A}"/>
              </a:ext>
            </a:extLst>
          </p:cNvPr>
          <p:cNvSpPr/>
          <p:nvPr userDrawn="1"/>
        </p:nvSpPr>
        <p:spPr>
          <a:xfrm>
            <a:off x="0" y="4977537"/>
            <a:ext cx="12191999" cy="1880463"/>
          </a:xfrm>
          <a:prstGeom prst="rect">
            <a:avLst/>
          </a:prstGeom>
          <a:solidFill>
            <a:srgbClr val="14E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8EE18A-632C-4DA9-AF03-5792E20090C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" y="732969"/>
            <a:ext cx="4851399" cy="5392064"/>
          </a:xfrm>
          <a:custGeom>
            <a:avLst/>
            <a:gdLst>
              <a:gd name="connsiteX0" fmla="*/ 0 w 4851399"/>
              <a:gd name="connsiteY0" fmla="*/ 0 h 5392064"/>
              <a:gd name="connsiteX1" fmla="*/ 4803273 w 4851399"/>
              <a:gd name="connsiteY1" fmla="*/ 0 h 5392064"/>
              <a:gd name="connsiteX2" fmla="*/ 4851399 w 4851399"/>
              <a:gd name="connsiteY2" fmla="*/ 48126 h 5392064"/>
              <a:gd name="connsiteX3" fmla="*/ 4851399 w 4851399"/>
              <a:gd name="connsiteY3" fmla="*/ 5343938 h 5392064"/>
              <a:gd name="connsiteX4" fmla="*/ 4803273 w 4851399"/>
              <a:gd name="connsiteY4" fmla="*/ 5392064 h 5392064"/>
              <a:gd name="connsiteX5" fmla="*/ 0 w 4851399"/>
              <a:gd name="connsiteY5" fmla="*/ 5392064 h 5392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51399" h="5392064">
                <a:moveTo>
                  <a:pt x="0" y="0"/>
                </a:moveTo>
                <a:lnTo>
                  <a:pt x="4803273" y="0"/>
                </a:lnTo>
                <a:cubicBezTo>
                  <a:pt x="4829852" y="0"/>
                  <a:pt x="4851399" y="21547"/>
                  <a:pt x="4851399" y="48126"/>
                </a:cubicBezTo>
                <a:lnTo>
                  <a:pt x="4851399" y="5343938"/>
                </a:lnTo>
                <a:cubicBezTo>
                  <a:pt x="4851399" y="5370517"/>
                  <a:pt x="4829852" y="5392064"/>
                  <a:pt x="4803273" y="5392064"/>
                </a:cubicBezTo>
                <a:lnTo>
                  <a:pt x="0" y="5392064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83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AF374AD-EB59-44DD-BCED-B3A591AD46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26450" y="790586"/>
            <a:ext cx="6065550" cy="5276828"/>
          </a:xfrm>
          <a:custGeom>
            <a:avLst/>
            <a:gdLst>
              <a:gd name="connsiteX0" fmla="*/ 2596508 w 6065550"/>
              <a:gd name="connsiteY0" fmla="*/ 0 h 5276828"/>
              <a:gd name="connsiteX1" fmla="*/ 2683012 w 6065550"/>
              <a:gd name="connsiteY1" fmla="*/ 0 h 5276828"/>
              <a:gd name="connsiteX2" fmla="*/ 2726264 w 6065550"/>
              <a:gd name="connsiteY2" fmla="*/ 3817 h 5276828"/>
              <a:gd name="connsiteX3" fmla="*/ 3733774 w 6065550"/>
              <a:gd name="connsiteY3" fmla="*/ 240429 h 5276828"/>
              <a:gd name="connsiteX4" fmla="*/ 4049257 w 6065550"/>
              <a:gd name="connsiteY4" fmla="*/ 412163 h 5276828"/>
              <a:gd name="connsiteX5" fmla="*/ 4848141 w 6065550"/>
              <a:gd name="connsiteY5" fmla="*/ 714925 h 5276828"/>
              <a:gd name="connsiteX6" fmla="*/ 5451121 w 6065550"/>
              <a:gd name="connsiteY6" fmla="*/ 745456 h 5276828"/>
              <a:gd name="connsiteX7" fmla="*/ 6032475 w 6065550"/>
              <a:gd name="connsiteY7" fmla="*/ 661497 h 5276828"/>
              <a:gd name="connsiteX8" fmla="*/ 6060462 w 6065550"/>
              <a:gd name="connsiteY8" fmla="*/ 653864 h 5276828"/>
              <a:gd name="connsiteX9" fmla="*/ 6065550 w 6065550"/>
              <a:gd name="connsiteY9" fmla="*/ 655137 h 5276828"/>
              <a:gd name="connsiteX10" fmla="*/ 6065550 w 6065550"/>
              <a:gd name="connsiteY10" fmla="*/ 4863273 h 5276828"/>
              <a:gd name="connsiteX11" fmla="*/ 5942155 w 6065550"/>
              <a:gd name="connsiteY11" fmla="*/ 4814933 h 5276828"/>
              <a:gd name="connsiteX12" fmla="*/ 5602502 w 6065550"/>
              <a:gd name="connsiteY12" fmla="*/ 4638109 h 5276828"/>
              <a:gd name="connsiteX13" fmla="*/ 5434584 w 6065550"/>
              <a:gd name="connsiteY13" fmla="*/ 4568144 h 5276828"/>
              <a:gd name="connsiteX14" fmla="*/ 4938462 w 6065550"/>
              <a:gd name="connsiteY14" fmla="*/ 4482912 h 5276828"/>
              <a:gd name="connsiteX15" fmla="*/ 4264244 w 6065550"/>
              <a:gd name="connsiteY15" fmla="*/ 4716980 h 5276828"/>
              <a:gd name="connsiteX16" fmla="*/ 3275814 w 6065550"/>
              <a:gd name="connsiteY16" fmla="*/ 5199110 h 5276828"/>
              <a:gd name="connsiteX17" fmla="*/ 2801319 w 6065550"/>
              <a:gd name="connsiteY17" fmla="*/ 5271620 h 5276828"/>
              <a:gd name="connsiteX18" fmla="*/ 2390427 w 6065550"/>
              <a:gd name="connsiteY18" fmla="*/ 5266531 h 5276828"/>
              <a:gd name="connsiteX19" fmla="*/ 1332032 w 6065550"/>
              <a:gd name="connsiteY19" fmla="*/ 4930694 h 5276828"/>
              <a:gd name="connsiteX20" fmla="*/ 367774 w 6065550"/>
              <a:gd name="connsiteY20" fmla="*/ 3981701 h 5276828"/>
              <a:gd name="connsiteX21" fmla="*/ 45931 w 6065550"/>
              <a:gd name="connsiteY21" fmla="*/ 3123028 h 5276828"/>
              <a:gd name="connsiteX22" fmla="*/ 1407 w 6065550"/>
              <a:gd name="connsiteY22" fmla="*/ 2554395 h 5276828"/>
              <a:gd name="connsiteX23" fmla="*/ 168054 w 6065550"/>
              <a:gd name="connsiteY23" fmla="*/ 1714803 h 5276828"/>
              <a:gd name="connsiteX24" fmla="*/ 879162 w 6065550"/>
              <a:gd name="connsiteY24" fmla="*/ 674218 h 5276828"/>
              <a:gd name="connsiteX25" fmla="*/ 2039325 w 6065550"/>
              <a:gd name="connsiteY25" fmla="*/ 71238 h 5276828"/>
              <a:gd name="connsiteX26" fmla="*/ 2471842 w 6065550"/>
              <a:gd name="connsiteY26" fmla="*/ 8906 h 5276828"/>
              <a:gd name="connsiteX27" fmla="*/ 2572339 w 6065550"/>
              <a:gd name="connsiteY27" fmla="*/ 3817 h 5276828"/>
              <a:gd name="connsiteX28" fmla="*/ 2596508 w 6065550"/>
              <a:gd name="connsiteY28" fmla="*/ 0 h 5276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065550" h="5276828">
                <a:moveTo>
                  <a:pt x="2596508" y="0"/>
                </a:moveTo>
                <a:cubicBezTo>
                  <a:pt x="2625768" y="0"/>
                  <a:pt x="2655026" y="0"/>
                  <a:pt x="2683012" y="0"/>
                </a:cubicBezTo>
                <a:cubicBezTo>
                  <a:pt x="2697006" y="1273"/>
                  <a:pt x="2710998" y="3817"/>
                  <a:pt x="2726264" y="3817"/>
                </a:cubicBezTo>
                <a:cubicBezTo>
                  <a:pt x="3078638" y="13994"/>
                  <a:pt x="3413202" y="94136"/>
                  <a:pt x="3733774" y="240429"/>
                </a:cubicBezTo>
                <a:cubicBezTo>
                  <a:pt x="3843175" y="290041"/>
                  <a:pt x="3948761" y="347287"/>
                  <a:pt x="4049257" y="412163"/>
                </a:cubicBezTo>
                <a:cubicBezTo>
                  <a:pt x="4294774" y="569905"/>
                  <a:pt x="4560644" y="667858"/>
                  <a:pt x="4848141" y="714925"/>
                </a:cubicBezTo>
                <a:cubicBezTo>
                  <a:pt x="5047863" y="748000"/>
                  <a:pt x="5248856" y="755633"/>
                  <a:pt x="5451121" y="745456"/>
                </a:cubicBezTo>
                <a:cubicBezTo>
                  <a:pt x="5647026" y="735279"/>
                  <a:pt x="5841659" y="709837"/>
                  <a:pt x="6032475" y="661497"/>
                </a:cubicBezTo>
                <a:cubicBezTo>
                  <a:pt x="6041379" y="658953"/>
                  <a:pt x="6050285" y="656408"/>
                  <a:pt x="6060462" y="653864"/>
                </a:cubicBezTo>
                <a:cubicBezTo>
                  <a:pt x="6061733" y="653864"/>
                  <a:pt x="6063006" y="653864"/>
                  <a:pt x="6065550" y="655137"/>
                </a:cubicBezTo>
                <a:cubicBezTo>
                  <a:pt x="6065550" y="2057001"/>
                  <a:pt x="6065550" y="3457592"/>
                  <a:pt x="6065550" y="4863273"/>
                </a:cubicBezTo>
                <a:cubicBezTo>
                  <a:pt x="6023570" y="4846735"/>
                  <a:pt x="5982862" y="4831470"/>
                  <a:pt x="5942155" y="4814933"/>
                </a:cubicBezTo>
                <a:cubicBezTo>
                  <a:pt x="5823849" y="4765320"/>
                  <a:pt x="5711904" y="4702988"/>
                  <a:pt x="5602502" y="4638109"/>
                </a:cubicBezTo>
                <a:cubicBezTo>
                  <a:pt x="5550345" y="4607579"/>
                  <a:pt x="5491828" y="4588498"/>
                  <a:pt x="5434584" y="4568144"/>
                </a:cubicBezTo>
                <a:cubicBezTo>
                  <a:pt x="5274298" y="4510898"/>
                  <a:pt x="5108924" y="4480368"/>
                  <a:pt x="4938462" y="4482912"/>
                </a:cubicBezTo>
                <a:cubicBezTo>
                  <a:pt x="4689128" y="4488001"/>
                  <a:pt x="4462693" y="4561783"/>
                  <a:pt x="4264244" y="4716980"/>
                </a:cubicBezTo>
                <a:cubicBezTo>
                  <a:pt x="3969115" y="4948504"/>
                  <a:pt x="3639638" y="5108790"/>
                  <a:pt x="3275814" y="5199110"/>
                </a:cubicBezTo>
                <a:cubicBezTo>
                  <a:pt x="3120617" y="5238545"/>
                  <a:pt x="2961604" y="5261443"/>
                  <a:pt x="2801319" y="5271620"/>
                </a:cubicBezTo>
                <a:cubicBezTo>
                  <a:pt x="2663931" y="5279252"/>
                  <a:pt x="2527814" y="5279252"/>
                  <a:pt x="2390427" y="5266531"/>
                </a:cubicBezTo>
                <a:cubicBezTo>
                  <a:pt x="2013883" y="5230912"/>
                  <a:pt x="1660237" y="5118967"/>
                  <a:pt x="1332032" y="4930694"/>
                </a:cubicBezTo>
                <a:cubicBezTo>
                  <a:pt x="927502" y="4699171"/>
                  <a:pt x="605659" y="4382416"/>
                  <a:pt x="367774" y="3981701"/>
                </a:cubicBezTo>
                <a:cubicBezTo>
                  <a:pt x="208761" y="3714558"/>
                  <a:pt x="103175" y="3428334"/>
                  <a:pt x="45931" y="3123028"/>
                </a:cubicBezTo>
                <a:cubicBezTo>
                  <a:pt x="10312" y="2934756"/>
                  <a:pt x="-4953" y="2745211"/>
                  <a:pt x="1407" y="2554395"/>
                </a:cubicBezTo>
                <a:cubicBezTo>
                  <a:pt x="10312" y="2265627"/>
                  <a:pt x="65012" y="1985763"/>
                  <a:pt x="168054" y="1714803"/>
                </a:cubicBezTo>
                <a:cubicBezTo>
                  <a:pt x="320707" y="1310272"/>
                  <a:pt x="557319" y="962987"/>
                  <a:pt x="879162" y="674218"/>
                </a:cubicBezTo>
                <a:cubicBezTo>
                  <a:pt x="1213727" y="374000"/>
                  <a:pt x="1600448" y="173007"/>
                  <a:pt x="2039325" y="71238"/>
                </a:cubicBezTo>
                <a:cubicBezTo>
                  <a:pt x="2181801" y="38163"/>
                  <a:pt x="2325550" y="16538"/>
                  <a:pt x="2471842" y="8906"/>
                </a:cubicBezTo>
                <a:cubicBezTo>
                  <a:pt x="2504916" y="7633"/>
                  <a:pt x="2539264" y="6361"/>
                  <a:pt x="2572339" y="3817"/>
                </a:cubicBezTo>
                <a:cubicBezTo>
                  <a:pt x="2579972" y="3817"/>
                  <a:pt x="2588876" y="1273"/>
                  <a:pt x="2596508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55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E4DAF34-A677-48C9-A81A-BE620B6744B4}"/>
              </a:ext>
            </a:extLst>
          </p:cNvPr>
          <p:cNvGrpSpPr/>
          <p:nvPr userDrawn="1"/>
        </p:nvGrpSpPr>
        <p:grpSpPr>
          <a:xfrm>
            <a:off x="6894286" y="0"/>
            <a:ext cx="5297713" cy="6858000"/>
            <a:chOff x="6894286" y="0"/>
            <a:chExt cx="5297713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F3C3546-1F6C-4B46-AEFC-37330D4BAA46}"/>
                </a:ext>
              </a:extLst>
            </p:cNvPr>
            <p:cNvSpPr/>
            <p:nvPr/>
          </p:nvSpPr>
          <p:spPr>
            <a:xfrm>
              <a:off x="6894286" y="3429000"/>
              <a:ext cx="5297713" cy="3429000"/>
            </a:xfrm>
            <a:prstGeom prst="rect">
              <a:avLst/>
            </a:prstGeom>
            <a:solidFill>
              <a:srgbClr val="14EE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3971F6D-E1DF-4FF7-89AF-68A50A06EC61}"/>
                </a:ext>
              </a:extLst>
            </p:cNvPr>
            <p:cNvSpPr/>
            <p:nvPr/>
          </p:nvSpPr>
          <p:spPr>
            <a:xfrm>
              <a:off x="6894513" y="0"/>
              <a:ext cx="4441144" cy="6858000"/>
            </a:xfrm>
            <a:prstGeom prst="rect">
              <a:avLst/>
            </a:prstGeom>
            <a:solidFill>
              <a:schemeClr val="bg1"/>
            </a:solidFill>
            <a:ln w="76200">
              <a:noFill/>
            </a:ln>
            <a:effectLst>
              <a:outerShdw blurRad="660400" dist="228600" sx="102000" sy="102000" algn="ctr" rotWithShape="0">
                <a:prstClr val="black">
                  <a:alpha val="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9B79375-5281-4916-BEF2-36BA40D82AD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94286" y="406401"/>
            <a:ext cx="4005942" cy="64516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19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28720BE-B806-4FDC-B5E6-33F60241401E}"/>
              </a:ext>
            </a:extLst>
          </p:cNvPr>
          <p:cNvGrpSpPr/>
          <p:nvPr userDrawn="1"/>
        </p:nvGrpSpPr>
        <p:grpSpPr>
          <a:xfrm>
            <a:off x="6894286" y="0"/>
            <a:ext cx="5297713" cy="6858000"/>
            <a:chOff x="6894286" y="0"/>
            <a:chExt cx="5297713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3023849-F2F8-4BE3-9FD7-544EE79BD7B4}"/>
                </a:ext>
              </a:extLst>
            </p:cNvPr>
            <p:cNvSpPr/>
            <p:nvPr/>
          </p:nvSpPr>
          <p:spPr>
            <a:xfrm>
              <a:off x="6894286" y="0"/>
              <a:ext cx="5297713" cy="3429000"/>
            </a:xfrm>
            <a:prstGeom prst="rect">
              <a:avLst/>
            </a:prstGeom>
            <a:solidFill>
              <a:srgbClr val="14EE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05CE6AB-2364-42DC-A705-781473FF444B}"/>
                </a:ext>
              </a:extLst>
            </p:cNvPr>
            <p:cNvSpPr/>
            <p:nvPr/>
          </p:nvSpPr>
          <p:spPr>
            <a:xfrm>
              <a:off x="6894286" y="0"/>
              <a:ext cx="4441144" cy="6858000"/>
            </a:xfrm>
            <a:prstGeom prst="rect">
              <a:avLst/>
            </a:prstGeom>
            <a:solidFill>
              <a:schemeClr val="bg1"/>
            </a:solidFill>
            <a:ln w="76200">
              <a:noFill/>
            </a:ln>
            <a:effectLst>
              <a:outerShdw blurRad="660400" dist="228600" sx="102000" sy="102000" algn="ctr" rotWithShape="0">
                <a:prstClr val="black">
                  <a:alpha val="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07112DF-52E1-48DF-A48C-D99B1E0D4B7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94286" y="0"/>
            <a:ext cx="4005942" cy="64516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05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603605AE-0222-4C39-AAA8-0E067F90E5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" y="0"/>
            <a:ext cx="12191998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541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524F6E7-EEC1-4B1B-9B1F-55AD8227DA6C}"/>
              </a:ext>
            </a:extLst>
          </p:cNvPr>
          <p:cNvGrpSpPr/>
          <p:nvPr userDrawn="1"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C44B887-557A-4F56-8593-AD45CF16EA36}"/>
                </a:ext>
              </a:extLst>
            </p:cNvPr>
            <p:cNvGrpSpPr/>
            <p:nvPr userDrawn="1"/>
          </p:nvGrpSpPr>
          <p:grpSpPr>
            <a:xfrm>
              <a:off x="0" y="0"/>
              <a:ext cx="12192001" cy="6858000"/>
              <a:chOff x="0" y="0"/>
              <a:chExt cx="12192001" cy="685800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776ED5D-F525-4AF8-A26A-5B6B59D21E54}"/>
                  </a:ext>
                </a:extLst>
              </p:cNvPr>
              <p:cNvSpPr/>
              <p:nvPr/>
            </p:nvSpPr>
            <p:spPr>
              <a:xfrm>
                <a:off x="5558971" y="0"/>
                <a:ext cx="6633030" cy="6858000"/>
              </a:xfrm>
              <a:prstGeom prst="rect">
                <a:avLst/>
              </a:prstGeom>
              <a:solidFill>
                <a:srgbClr val="14EE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30DC277-9EBE-470E-99F5-D1061A687490}"/>
                  </a:ext>
                </a:extLst>
              </p:cNvPr>
              <p:cNvSpPr/>
              <p:nvPr/>
            </p:nvSpPr>
            <p:spPr>
              <a:xfrm>
                <a:off x="0" y="504372"/>
                <a:ext cx="7105650" cy="584925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8F05007-D5A6-4A52-95B0-76D37F116914}"/>
                </a:ext>
              </a:extLst>
            </p:cNvPr>
            <p:cNvSpPr/>
            <p:nvPr userDrawn="1"/>
          </p:nvSpPr>
          <p:spPr>
            <a:xfrm>
              <a:off x="6676117" y="1371599"/>
              <a:ext cx="5014962" cy="4114802"/>
            </a:xfrm>
            <a:prstGeom prst="roundRect">
              <a:avLst>
                <a:gd name="adj" fmla="val 0"/>
              </a:avLst>
            </a:prstGeom>
            <a:solidFill>
              <a:schemeClr val="bg1">
                <a:alpha val="25000"/>
              </a:schemeClr>
            </a:solidFill>
            <a:ln w="76200">
              <a:noFill/>
            </a:ln>
            <a:effectLst>
              <a:outerShdw blurRad="241300" sx="102000" sy="102000" algn="ctr" rotWithShape="0">
                <a:prstClr val="black">
                  <a:alpha val="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F331C49-012F-49B9-8047-8CCF9EBEE48D}"/>
                </a:ext>
              </a:extLst>
            </p:cNvPr>
            <p:cNvSpPr/>
            <p:nvPr userDrawn="1"/>
          </p:nvSpPr>
          <p:spPr>
            <a:xfrm>
              <a:off x="6070048" y="1231899"/>
              <a:ext cx="5355484" cy="4394202"/>
            </a:xfrm>
            <a:prstGeom prst="roundRect">
              <a:avLst>
                <a:gd name="adj" fmla="val 0"/>
              </a:avLst>
            </a:prstGeom>
            <a:solidFill>
              <a:schemeClr val="bg1">
                <a:alpha val="50000"/>
              </a:schemeClr>
            </a:solidFill>
            <a:ln w="76200">
              <a:noFill/>
            </a:ln>
            <a:effectLst>
              <a:outerShdw blurRad="241300" sx="102000" sy="102000" algn="ctr" rotWithShape="0">
                <a:prstClr val="black">
                  <a:alpha val="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152B3099-E1D5-441B-9755-05D3CBDA1D7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" y="732969"/>
            <a:ext cx="6879769" cy="5392064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475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604ED61-3732-45A7-A33D-F223E94ED53F}"/>
              </a:ext>
            </a:extLst>
          </p:cNvPr>
          <p:cNvGrpSpPr/>
          <p:nvPr userDrawn="1"/>
        </p:nvGrpSpPr>
        <p:grpSpPr>
          <a:xfrm>
            <a:off x="1366759" y="0"/>
            <a:ext cx="10825241" cy="6858000"/>
            <a:chOff x="1366759" y="0"/>
            <a:chExt cx="10825241" cy="68580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6D8F707-4209-42E3-85CB-C217632B7B75}"/>
                </a:ext>
              </a:extLst>
            </p:cNvPr>
            <p:cNvCxnSpPr>
              <a:cxnSpLocks/>
            </p:cNvCxnSpPr>
            <p:nvPr/>
          </p:nvCxnSpPr>
          <p:spPr>
            <a:xfrm>
              <a:off x="1366759" y="3945468"/>
              <a:ext cx="1082524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E4A0227-3152-49BC-B0E2-2B3046A85F2C}"/>
                </a:ext>
              </a:extLst>
            </p:cNvPr>
            <p:cNvSpPr/>
            <p:nvPr/>
          </p:nvSpPr>
          <p:spPr>
            <a:xfrm>
              <a:off x="8685832" y="0"/>
              <a:ext cx="3506168" cy="6858000"/>
            </a:xfrm>
            <a:prstGeom prst="rect">
              <a:avLst/>
            </a:prstGeom>
            <a:solidFill>
              <a:srgbClr val="14EE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9354084-9894-400B-8738-A664DC25F34C}"/>
                </a:ext>
              </a:extLst>
            </p:cNvPr>
            <p:cNvSpPr/>
            <p:nvPr/>
          </p:nvSpPr>
          <p:spPr>
            <a:xfrm>
              <a:off x="6133269" y="942958"/>
              <a:ext cx="4970250" cy="4972084"/>
            </a:xfrm>
            <a:custGeom>
              <a:avLst/>
              <a:gdLst>
                <a:gd name="connsiteX0" fmla="*/ 2150269 w 4300537"/>
                <a:gd name="connsiteY0" fmla="*/ 0 h 4302125"/>
                <a:gd name="connsiteX1" fmla="*/ 4300537 w 4300537"/>
                <a:gd name="connsiteY1" fmla="*/ 2151063 h 4302125"/>
                <a:gd name="connsiteX2" fmla="*/ 2150269 w 4300537"/>
                <a:gd name="connsiteY2" fmla="*/ 4302125 h 4302125"/>
                <a:gd name="connsiteX3" fmla="*/ 0 w 4300537"/>
                <a:gd name="connsiteY3" fmla="*/ 2151063 h 4302125"/>
                <a:gd name="connsiteX4" fmla="*/ 2150269 w 4300537"/>
                <a:gd name="connsiteY4" fmla="*/ 0 h 430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00537" h="4302125">
                  <a:moveTo>
                    <a:pt x="2150269" y="0"/>
                  </a:moveTo>
                  <a:cubicBezTo>
                    <a:pt x="3337829" y="0"/>
                    <a:pt x="4300537" y="963063"/>
                    <a:pt x="4300537" y="2151063"/>
                  </a:cubicBezTo>
                  <a:cubicBezTo>
                    <a:pt x="4300537" y="3339062"/>
                    <a:pt x="3337829" y="4302125"/>
                    <a:pt x="2150269" y="4302125"/>
                  </a:cubicBezTo>
                  <a:cubicBezTo>
                    <a:pt x="962708" y="4302125"/>
                    <a:pt x="0" y="3339062"/>
                    <a:pt x="0" y="2151063"/>
                  </a:cubicBezTo>
                  <a:cubicBezTo>
                    <a:pt x="0" y="963063"/>
                    <a:pt x="962708" y="0"/>
                    <a:pt x="2150269" y="0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  <a:effectLst>
              <a:outerShdw blurRad="241300" sx="102000" sy="102000" algn="ctr" rotWithShape="0">
                <a:prstClr val="black">
                  <a:alpha val="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96AF2B1-B27C-4B27-AC50-28714B91ABC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67643" y="1278491"/>
            <a:ext cx="4301020" cy="4301018"/>
          </a:xfrm>
          <a:custGeom>
            <a:avLst/>
            <a:gdLst>
              <a:gd name="connsiteX0" fmla="*/ 1989865 w 3979730"/>
              <a:gd name="connsiteY0" fmla="*/ 0 h 3979728"/>
              <a:gd name="connsiteX1" fmla="*/ 3979730 w 3979730"/>
              <a:gd name="connsiteY1" fmla="*/ 1989864 h 3979728"/>
              <a:gd name="connsiteX2" fmla="*/ 1989865 w 3979730"/>
              <a:gd name="connsiteY2" fmla="*/ 3979728 h 3979728"/>
              <a:gd name="connsiteX3" fmla="*/ 0 w 3979730"/>
              <a:gd name="connsiteY3" fmla="*/ 1989864 h 3979728"/>
              <a:gd name="connsiteX4" fmla="*/ 1989865 w 3979730"/>
              <a:gd name="connsiteY4" fmla="*/ 0 h 3979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9730" h="3979728">
                <a:moveTo>
                  <a:pt x="1989865" y="0"/>
                </a:moveTo>
                <a:cubicBezTo>
                  <a:pt x="3088837" y="0"/>
                  <a:pt x="3979730" y="890892"/>
                  <a:pt x="3979730" y="1989864"/>
                </a:cubicBezTo>
                <a:cubicBezTo>
                  <a:pt x="3979730" y="3088836"/>
                  <a:pt x="3088837" y="3979728"/>
                  <a:pt x="1989865" y="3979728"/>
                </a:cubicBezTo>
                <a:cubicBezTo>
                  <a:pt x="890893" y="3979728"/>
                  <a:pt x="0" y="3088836"/>
                  <a:pt x="0" y="1989864"/>
                </a:cubicBezTo>
                <a:cubicBezTo>
                  <a:pt x="0" y="890892"/>
                  <a:pt x="890893" y="0"/>
                  <a:pt x="1989865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030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7CBE78E-6218-4598-BD8D-904E23D3A7E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10600" y="863346"/>
            <a:ext cx="2371344" cy="2977134"/>
          </a:xfrm>
          <a:custGeom>
            <a:avLst/>
            <a:gdLst>
              <a:gd name="connsiteX0" fmla="*/ 42969 w 2371344"/>
              <a:gd name="connsiteY0" fmla="*/ 0 h 2977134"/>
              <a:gd name="connsiteX1" fmla="*/ 2328375 w 2371344"/>
              <a:gd name="connsiteY1" fmla="*/ 0 h 2977134"/>
              <a:gd name="connsiteX2" fmla="*/ 2371344 w 2371344"/>
              <a:gd name="connsiteY2" fmla="*/ 42969 h 2977134"/>
              <a:gd name="connsiteX3" fmla="*/ 2371344 w 2371344"/>
              <a:gd name="connsiteY3" fmla="*/ 2934165 h 2977134"/>
              <a:gd name="connsiteX4" fmla="*/ 2328375 w 2371344"/>
              <a:gd name="connsiteY4" fmla="*/ 2977134 h 2977134"/>
              <a:gd name="connsiteX5" fmla="*/ 42969 w 2371344"/>
              <a:gd name="connsiteY5" fmla="*/ 2977134 h 2977134"/>
              <a:gd name="connsiteX6" fmla="*/ 0 w 2371344"/>
              <a:gd name="connsiteY6" fmla="*/ 2934165 h 2977134"/>
              <a:gd name="connsiteX7" fmla="*/ 0 w 2371344"/>
              <a:gd name="connsiteY7" fmla="*/ 42969 h 2977134"/>
              <a:gd name="connsiteX8" fmla="*/ 42969 w 2371344"/>
              <a:gd name="connsiteY8" fmla="*/ 0 h 297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1344" h="2977134">
                <a:moveTo>
                  <a:pt x="42969" y="0"/>
                </a:moveTo>
                <a:lnTo>
                  <a:pt x="2328375" y="0"/>
                </a:lnTo>
                <a:cubicBezTo>
                  <a:pt x="2352106" y="0"/>
                  <a:pt x="2371344" y="19238"/>
                  <a:pt x="2371344" y="42969"/>
                </a:cubicBezTo>
                <a:lnTo>
                  <a:pt x="2371344" y="2934165"/>
                </a:lnTo>
                <a:cubicBezTo>
                  <a:pt x="2371344" y="2957896"/>
                  <a:pt x="2352106" y="2977134"/>
                  <a:pt x="2328375" y="2977134"/>
                </a:cubicBezTo>
                <a:lnTo>
                  <a:pt x="42969" y="2977134"/>
                </a:lnTo>
                <a:cubicBezTo>
                  <a:pt x="19238" y="2977134"/>
                  <a:pt x="0" y="2957896"/>
                  <a:pt x="0" y="2934165"/>
                </a:cubicBezTo>
                <a:lnTo>
                  <a:pt x="0" y="42969"/>
                </a:lnTo>
                <a:cubicBezTo>
                  <a:pt x="0" y="19238"/>
                  <a:pt x="19238" y="0"/>
                  <a:pt x="42969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5199479-A7F1-440A-A943-CB8E8321657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3023616"/>
            <a:ext cx="2371344" cy="2977134"/>
          </a:xfrm>
          <a:custGeom>
            <a:avLst/>
            <a:gdLst>
              <a:gd name="connsiteX0" fmla="*/ 42969 w 2371344"/>
              <a:gd name="connsiteY0" fmla="*/ 0 h 2977134"/>
              <a:gd name="connsiteX1" fmla="*/ 2328375 w 2371344"/>
              <a:gd name="connsiteY1" fmla="*/ 0 h 2977134"/>
              <a:gd name="connsiteX2" fmla="*/ 2371344 w 2371344"/>
              <a:gd name="connsiteY2" fmla="*/ 42969 h 2977134"/>
              <a:gd name="connsiteX3" fmla="*/ 2371344 w 2371344"/>
              <a:gd name="connsiteY3" fmla="*/ 2934165 h 2977134"/>
              <a:gd name="connsiteX4" fmla="*/ 2328375 w 2371344"/>
              <a:gd name="connsiteY4" fmla="*/ 2977134 h 2977134"/>
              <a:gd name="connsiteX5" fmla="*/ 42969 w 2371344"/>
              <a:gd name="connsiteY5" fmla="*/ 2977134 h 2977134"/>
              <a:gd name="connsiteX6" fmla="*/ 0 w 2371344"/>
              <a:gd name="connsiteY6" fmla="*/ 2934165 h 2977134"/>
              <a:gd name="connsiteX7" fmla="*/ 0 w 2371344"/>
              <a:gd name="connsiteY7" fmla="*/ 42969 h 2977134"/>
              <a:gd name="connsiteX8" fmla="*/ 42969 w 2371344"/>
              <a:gd name="connsiteY8" fmla="*/ 0 h 2977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1344" h="2977134">
                <a:moveTo>
                  <a:pt x="42969" y="0"/>
                </a:moveTo>
                <a:lnTo>
                  <a:pt x="2328375" y="0"/>
                </a:lnTo>
                <a:cubicBezTo>
                  <a:pt x="2352106" y="0"/>
                  <a:pt x="2371344" y="19238"/>
                  <a:pt x="2371344" y="42969"/>
                </a:cubicBezTo>
                <a:lnTo>
                  <a:pt x="2371344" y="2934165"/>
                </a:lnTo>
                <a:cubicBezTo>
                  <a:pt x="2371344" y="2957896"/>
                  <a:pt x="2352106" y="2977134"/>
                  <a:pt x="2328375" y="2977134"/>
                </a:cubicBezTo>
                <a:lnTo>
                  <a:pt x="42969" y="2977134"/>
                </a:lnTo>
                <a:cubicBezTo>
                  <a:pt x="19238" y="2977134"/>
                  <a:pt x="0" y="2957896"/>
                  <a:pt x="0" y="2934165"/>
                </a:cubicBezTo>
                <a:lnTo>
                  <a:pt x="0" y="42969"/>
                </a:lnTo>
                <a:cubicBezTo>
                  <a:pt x="0" y="19238"/>
                  <a:pt x="19238" y="0"/>
                  <a:pt x="42969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C2FE9940-C899-4001-BC6E-8E3DA3584CE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2371344" cy="2843784"/>
          </a:xfrm>
          <a:custGeom>
            <a:avLst/>
            <a:gdLst>
              <a:gd name="connsiteX0" fmla="*/ 0 w 2371344"/>
              <a:gd name="connsiteY0" fmla="*/ 0 h 2843784"/>
              <a:gd name="connsiteX1" fmla="*/ 2371344 w 2371344"/>
              <a:gd name="connsiteY1" fmla="*/ 0 h 2843784"/>
              <a:gd name="connsiteX2" fmla="*/ 2371344 w 2371344"/>
              <a:gd name="connsiteY2" fmla="*/ 2800815 h 2843784"/>
              <a:gd name="connsiteX3" fmla="*/ 2328375 w 2371344"/>
              <a:gd name="connsiteY3" fmla="*/ 2843784 h 2843784"/>
              <a:gd name="connsiteX4" fmla="*/ 42969 w 2371344"/>
              <a:gd name="connsiteY4" fmla="*/ 2843784 h 2843784"/>
              <a:gd name="connsiteX5" fmla="*/ 0 w 2371344"/>
              <a:gd name="connsiteY5" fmla="*/ 2800815 h 2843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1344" h="2843784">
                <a:moveTo>
                  <a:pt x="0" y="0"/>
                </a:moveTo>
                <a:lnTo>
                  <a:pt x="2371344" y="0"/>
                </a:lnTo>
                <a:lnTo>
                  <a:pt x="2371344" y="2800815"/>
                </a:lnTo>
                <a:cubicBezTo>
                  <a:pt x="2371344" y="2824546"/>
                  <a:pt x="2352106" y="2843784"/>
                  <a:pt x="2328375" y="2843784"/>
                </a:cubicBezTo>
                <a:lnTo>
                  <a:pt x="42969" y="2843784"/>
                </a:lnTo>
                <a:cubicBezTo>
                  <a:pt x="19238" y="2843784"/>
                  <a:pt x="0" y="2824546"/>
                  <a:pt x="0" y="2800815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E175E19-FC49-46D1-BD46-901D132B9F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10600" y="4014216"/>
            <a:ext cx="2371344" cy="2843784"/>
          </a:xfrm>
          <a:custGeom>
            <a:avLst/>
            <a:gdLst>
              <a:gd name="connsiteX0" fmla="*/ 42969 w 2371344"/>
              <a:gd name="connsiteY0" fmla="*/ 0 h 2843784"/>
              <a:gd name="connsiteX1" fmla="*/ 2328375 w 2371344"/>
              <a:gd name="connsiteY1" fmla="*/ 0 h 2843784"/>
              <a:gd name="connsiteX2" fmla="*/ 2371344 w 2371344"/>
              <a:gd name="connsiteY2" fmla="*/ 42969 h 2843784"/>
              <a:gd name="connsiteX3" fmla="*/ 2371344 w 2371344"/>
              <a:gd name="connsiteY3" fmla="*/ 2843784 h 2843784"/>
              <a:gd name="connsiteX4" fmla="*/ 0 w 2371344"/>
              <a:gd name="connsiteY4" fmla="*/ 2843784 h 2843784"/>
              <a:gd name="connsiteX5" fmla="*/ 0 w 2371344"/>
              <a:gd name="connsiteY5" fmla="*/ 42969 h 2843784"/>
              <a:gd name="connsiteX6" fmla="*/ 42969 w 2371344"/>
              <a:gd name="connsiteY6" fmla="*/ 0 h 2843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71344" h="2843784">
                <a:moveTo>
                  <a:pt x="42969" y="0"/>
                </a:moveTo>
                <a:lnTo>
                  <a:pt x="2328375" y="0"/>
                </a:lnTo>
                <a:cubicBezTo>
                  <a:pt x="2352106" y="0"/>
                  <a:pt x="2371344" y="19238"/>
                  <a:pt x="2371344" y="42969"/>
                </a:cubicBezTo>
                <a:lnTo>
                  <a:pt x="2371344" y="2843784"/>
                </a:lnTo>
                <a:lnTo>
                  <a:pt x="0" y="2843784"/>
                </a:lnTo>
                <a:lnTo>
                  <a:pt x="0" y="42969"/>
                </a:lnTo>
                <a:cubicBezTo>
                  <a:pt x="0" y="19238"/>
                  <a:pt x="19238" y="0"/>
                  <a:pt x="42969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85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14112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A02B7AC-D43C-490E-A2A7-74DB7A74E921}"/>
              </a:ext>
            </a:extLst>
          </p:cNvPr>
          <p:cNvGrpSpPr/>
          <p:nvPr userDrawn="1"/>
        </p:nvGrpSpPr>
        <p:grpSpPr>
          <a:xfrm>
            <a:off x="1" y="3669167"/>
            <a:ext cx="12191998" cy="3188833"/>
            <a:chOff x="0" y="3669168"/>
            <a:chExt cx="12191998" cy="3188833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F957FAC-9D6B-49C7-B203-1337FCDE0B91}"/>
                </a:ext>
              </a:extLst>
            </p:cNvPr>
            <p:cNvSpPr/>
            <p:nvPr/>
          </p:nvSpPr>
          <p:spPr>
            <a:xfrm flipH="1">
              <a:off x="0" y="3752286"/>
              <a:ext cx="12191998" cy="3105715"/>
            </a:xfrm>
            <a:custGeom>
              <a:avLst/>
              <a:gdLst>
                <a:gd name="connsiteX0" fmla="*/ 5049051 w 12191998"/>
                <a:gd name="connsiteY0" fmla="*/ 39 h 3105715"/>
                <a:gd name="connsiteX1" fmla="*/ 1965455 w 12191998"/>
                <a:gd name="connsiteY1" fmla="*/ 1906772 h 3105715"/>
                <a:gd name="connsiteX2" fmla="*/ 210322 w 12191998"/>
                <a:gd name="connsiteY2" fmla="*/ 2791266 h 3105715"/>
                <a:gd name="connsiteX3" fmla="*/ 29002 w 12191998"/>
                <a:gd name="connsiteY3" fmla="*/ 2791190 h 3105715"/>
                <a:gd name="connsiteX4" fmla="*/ 0 w 12191998"/>
                <a:gd name="connsiteY4" fmla="*/ 2789591 h 3105715"/>
                <a:gd name="connsiteX5" fmla="*/ 0 w 12191998"/>
                <a:gd name="connsiteY5" fmla="*/ 3105715 h 3105715"/>
                <a:gd name="connsiteX6" fmla="*/ 12191998 w 12191998"/>
                <a:gd name="connsiteY6" fmla="*/ 3105715 h 3105715"/>
                <a:gd name="connsiteX7" fmla="*/ 12191998 w 12191998"/>
                <a:gd name="connsiteY7" fmla="*/ 2234853 h 3105715"/>
                <a:gd name="connsiteX8" fmla="*/ 12000119 w 12191998"/>
                <a:gd name="connsiteY8" fmla="*/ 2333814 h 3105715"/>
                <a:gd name="connsiteX9" fmla="*/ 10731400 w 12191998"/>
                <a:gd name="connsiteY9" fmla="*/ 2646266 h 3105715"/>
                <a:gd name="connsiteX10" fmla="*/ 5049051 w 12191998"/>
                <a:gd name="connsiteY10" fmla="*/ 39 h 3105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191998" h="3105715">
                  <a:moveTo>
                    <a:pt x="5049051" y="39"/>
                  </a:moveTo>
                  <a:cubicBezTo>
                    <a:pt x="3429673" y="-7215"/>
                    <a:pt x="2712107" y="1007778"/>
                    <a:pt x="1965455" y="1906772"/>
                  </a:cubicBezTo>
                  <a:cubicBezTo>
                    <a:pt x="1509699" y="2450522"/>
                    <a:pt x="1092740" y="2769520"/>
                    <a:pt x="210322" y="2791266"/>
                  </a:cubicBezTo>
                  <a:cubicBezTo>
                    <a:pt x="148202" y="2792853"/>
                    <a:pt x="87786" y="2792803"/>
                    <a:pt x="29002" y="2791190"/>
                  </a:cubicBezTo>
                  <a:lnTo>
                    <a:pt x="0" y="2789591"/>
                  </a:lnTo>
                  <a:lnTo>
                    <a:pt x="0" y="3105715"/>
                  </a:lnTo>
                  <a:lnTo>
                    <a:pt x="12191998" y="3105715"/>
                  </a:lnTo>
                  <a:lnTo>
                    <a:pt x="12191998" y="2234853"/>
                  </a:lnTo>
                  <a:lnTo>
                    <a:pt x="12000119" y="2333814"/>
                  </a:lnTo>
                  <a:cubicBezTo>
                    <a:pt x="11597752" y="2527237"/>
                    <a:pt x="11171394" y="2646266"/>
                    <a:pt x="10731400" y="2646266"/>
                  </a:cubicBezTo>
                  <a:cubicBezTo>
                    <a:pt x="8384765" y="2646266"/>
                    <a:pt x="7395687" y="7285"/>
                    <a:pt x="5049051" y="39"/>
                  </a:cubicBezTo>
                  <a:close/>
                </a:path>
              </a:pathLst>
            </a:custGeom>
            <a:solidFill>
              <a:srgbClr val="14EE80">
                <a:alpha val="2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DE371AA-211B-4EE7-A3E3-1578821727CF}"/>
                </a:ext>
              </a:extLst>
            </p:cNvPr>
            <p:cNvSpPr/>
            <p:nvPr/>
          </p:nvSpPr>
          <p:spPr>
            <a:xfrm flipH="1">
              <a:off x="0" y="4627197"/>
              <a:ext cx="12191998" cy="2230804"/>
            </a:xfrm>
            <a:custGeom>
              <a:avLst/>
              <a:gdLst>
                <a:gd name="connsiteX0" fmla="*/ 703768 w 12191998"/>
                <a:gd name="connsiteY0" fmla="*/ 586 h 2230804"/>
                <a:gd name="connsiteX1" fmla="*/ 0 w 12191998"/>
                <a:gd name="connsiteY1" fmla="*/ 44646 h 2230804"/>
                <a:gd name="connsiteX2" fmla="*/ 0 w 12191998"/>
                <a:gd name="connsiteY2" fmla="*/ 2230804 h 2230804"/>
                <a:gd name="connsiteX3" fmla="*/ 12191998 w 12191998"/>
                <a:gd name="connsiteY3" fmla="*/ 2230804 h 2230804"/>
                <a:gd name="connsiteX4" fmla="*/ 12191998 w 12191998"/>
                <a:gd name="connsiteY4" fmla="*/ 1618805 h 2230804"/>
                <a:gd name="connsiteX5" fmla="*/ 12040471 w 12191998"/>
                <a:gd name="connsiteY5" fmla="*/ 1547758 h 2230804"/>
                <a:gd name="connsiteX6" fmla="*/ 9622577 w 12191998"/>
                <a:gd name="connsiteY6" fmla="*/ 629508 h 2230804"/>
                <a:gd name="connsiteX7" fmla="*/ 9284815 w 12191998"/>
                <a:gd name="connsiteY7" fmla="*/ 661646 h 2230804"/>
                <a:gd name="connsiteX8" fmla="*/ 7250709 w 12191998"/>
                <a:gd name="connsiteY8" fmla="*/ 1516444 h 2230804"/>
                <a:gd name="connsiteX9" fmla="*/ 6372523 w 12191998"/>
                <a:gd name="connsiteY9" fmla="*/ 1927777 h 2230804"/>
                <a:gd name="connsiteX10" fmla="*/ 3437707 w 12191998"/>
                <a:gd name="connsiteY10" fmla="*/ 1008708 h 2230804"/>
                <a:gd name="connsiteX11" fmla="*/ 703768 w 12191998"/>
                <a:gd name="connsiteY11" fmla="*/ 586 h 2230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1998" h="2230804">
                  <a:moveTo>
                    <a:pt x="703768" y="586"/>
                  </a:moveTo>
                  <a:cubicBezTo>
                    <a:pt x="278657" y="-5967"/>
                    <a:pt x="0" y="44646"/>
                    <a:pt x="0" y="44646"/>
                  </a:cubicBezTo>
                  <a:lnTo>
                    <a:pt x="0" y="2230804"/>
                  </a:lnTo>
                  <a:lnTo>
                    <a:pt x="12191998" y="2230804"/>
                  </a:lnTo>
                  <a:lnTo>
                    <a:pt x="12191998" y="1618805"/>
                  </a:lnTo>
                  <a:lnTo>
                    <a:pt x="12040471" y="1547758"/>
                  </a:lnTo>
                  <a:cubicBezTo>
                    <a:pt x="11207941" y="1145017"/>
                    <a:pt x="10413866" y="629508"/>
                    <a:pt x="9622577" y="629508"/>
                  </a:cubicBezTo>
                  <a:cubicBezTo>
                    <a:pt x="9509992" y="629508"/>
                    <a:pt x="9397399" y="642361"/>
                    <a:pt x="9284815" y="661646"/>
                  </a:cubicBezTo>
                  <a:cubicBezTo>
                    <a:pt x="8541726" y="777333"/>
                    <a:pt x="7881207" y="1182236"/>
                    <a:pt x="7250709" y="1516444"/>
                  </a:cubicBezTo>
                  <a:cubicBezTo>
                    <a:pt x="6965484" y="1664270"/>
                    <a:pt x="6680261" y="1818520"/>
                    <a:pt x="6372523" y="1927777"/>
                  </a:cubicBezTo>
                  <a:cubicBezTo>
                    <a:pt x="5201601" y="2332686"/>
                    <a:pt x="4188298" y="1696402"/>
                    <a:pt x="3437707" y="1008708"/>
                  </a:cubicBezTo>
                  <a:cubicBezTo>
                    <a:pt x="2527615" y="181222"/>
                    <a:pt x="1412284" y="11507"/>
                    <a:pt x="703768" y="586"/>
                  </a:cubicBezTo>
                  <a:close/>
                </a:path>
              </a:pathLst>
            </a:custGeom>
            <a:solidFill>
              <a:srgbClr val="14EE80">
                <a:alpha val="15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4134743-30D3-4EC5-9E55-26E934EFDB6F}"/>
                </a:ext>
              </a:extLst>
            </p:cNvPr>
            <p:cNvSpPr/>
            <p:nvPr/>
          </p:nvSpPr>
          <p:spPr>
            <a:xfrm flipH="1">
              <a:off x="0" y="3669168"/>
              <a:ext cx="12191998" cy="3188833"/>
            </a:xfrm>
            <a:custGeom>
              <a:avLst/>
              <a:gdLst>
                <a:gd name="connsiteX0" fmla="*/ 35218 w 12191998"/>
                <a:gd name="connsiteY0" fmla="*/ 841 h 3188833"/>
                <a:gd name="connsiteX1" fmla="*/ 0 w 12191998"/>
                <a:gd name="connsiteY1" fmla="*/ 11252 h 3188833"/>
                <a:gd name="connsiteX2" fmla="*/ 0 w 12191998"/>
                <a:gd name="connsiteY2" fmla="*/ 3107472 h 3188833"/>
                <a:gd name="connsiteX3" fmla="*/ 0 w 12191998"/>
                <a:gd name="connsiteY3" fmla="*/ 3188833 h 3188833"/>
                <a:gd name="connsiteX4" fmla="*/ 12191998 w 12191998"/>
                <a:gd name="connsiteY4" fmla="*/ 3188833 h 3188833"/>
                <a:gd name="connsiteX5" fmla="*/ 12191998 w 12191998"/>
                <a:gd name="connsiteY5" fmla="*/ 2347507 h 3188833"/>
                <a:gd name="connsiteX6" fmla="*/ 12176377 w 12191998"/>
                <a:gd name="connsiteY6" fmla="*/ 2356085 h 3188833"/>
                <a:gd name="connsiteX7" fmla="*/ 11347412 w 12191998"/>
                <a:gd name="connsiteY7" fmla="*/ 2573454 h 3188833"/>
                <a:gd name="connsiteX8" fmla="*/ 7634636 w 12191998"/>
                <a:gd name="connsiteY8" fmla="*/ 732505 h 3188833"/>
                <a:gd name="connsiteX9" fmla="*/ 5619854 w 12191998"/>
                <a:gd name="connsiteY9" fmla="*/ 2058996 h 3188833"/>
                <a:gd name="connsiteX10" fmla="*/ 4473071 w 12191998"/>
                <a:gd name="connsiteY10" fmla="*/ 2674328 h 3188833"/>
                <a:gd name="connsiteX11" fmla="*/ 2439284 w 12191998"/>
                <a:gd name="connsiteY11" fmla="*/ 929207 h 3188833"/>
                <a:gd name="connsiteX12" fmla="*/ 868007 w 12191998"/>
                <a:gd name="connsiteY12" fmla="*/ 81864 h 3188833"/>
                <a:gd name="connsiteX13" fmla="*/ 35218 w 12191998"/>
                <a:gd name="connsiteY13" fmla="*/ 841 h 3188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1998" h="3188833">
                  <a:moveTo>
                    <a:pt x="35218" y="841"/>
                  </a:moveTo>
                  <a:cubicBezTo>
                    <a:pt x="12771" y="2269"/>
                    <a:pt x="0" y="5579"/>
                    <a:pt x="0" y="11252"/>
                  </a:cubicBezTo>
                  <a:cubicBezTo>
                    <a:pt x="0" y="15195"/>
                    <a:pt x="0" y="2164803"/>
                    <a:pt x="0" y="3107472"/>
                  </a:cubicBezTo>
                  <a:lnTo>
                    <a:pt x="0" y="3188833"/>
                  </a:lnTo>
                  <a:lnTo>
                    <a:pt x="12191998" y="3188833"/>
                  </a:lnTo>
                  <a:lnTo>
                    <a:pt x="12191998" y="2347507"/>
                  </a:lnTo>
                  <a:lnTo>
                    <a:pt x="12176377" y="2356085"/>
                  </a:lnTo>
                  <a:cubicBezTo>
                    <a:pt x="11913475" y="2490647"/>
                    <a:pt x="11634898" y="2573454"/>
                    <a:pt x="11347412" y="2573454"/>
                  </a:cubicBezTo>
                  <a:cubicBezTo>
                    <a:pt x="9814149" y="2573454"/>
                    <a:pt x="9167898" y="737546"/>
                    <a:pt x="7634636" y="732505"/>
                  </a:cubicBezTo>
                  <a:cubicBezTo>
                    <a:pt x="6576555" y="727459"/>
                    <a:pt x="6107706" y="1433577"/>
                    <a:pt x="5619854" y="2058996"/>
                  </a:cubicBezTo>
                  <a:cubicBezTo>
                    <a:pt x="5322068" y="2437277"/>
                    <a:pt x="5049632" y="2659200"/>
                    <a:pt x="4473071" y="2674328"/>
                  </a:cubicBezTo>
                  <a:cubicBezTo>
                    <a:pt x="3174236" y="2709637"/>
                    <a:pt x="3015838" y="1579847"/>
                    <a:pt x="2439284" y="929207"/>
                  </a:cubicBezTo>
                  <a:cubicBezTo>
                    <a:pt x="2059137" y="505535"/>
                    <a:pt x="1501587" y="207960"/>
                    <a:pt x="868007" y="81864"/>
                  </a:cubicBezTo>
                  <a:cubicBezTo>
                    <a:pt x="823657" y="73038"/>
                    <a:pt x="192352" y="-9157"/>
                    <a:pt x="35218" y="841"/>
                  </a:cubicBezTo>
                  <a:close/>
                </a:path>
              </a:pathLst>
            </a:custGeom>
            <a:solidFill>
              <a:srgbClr val="14EE80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4F2BD4F-51BF-4166-8A46-A1E25B46FC3C}"/>
                </a:ext>
              </a:extLst>
            </p:cNvPr>
            <p:cNvSpPr/>
            <p:nvPr/>
          </p:nvSpPr>
          <p:spPr>
            <a:xfrm flipH="1">
              <a:off x="0" y="5021823"/>
              <a:ext cx="12191998" cy="1836178"/>
            </a:xfrm>
            <a:custGeom>
              <a:avLst/>
              <a:gdLst>
                <a:gd name="connsiteX0" fmla="*/ 551051 w 12191998"/>
                <a:gd name="connsiteY0" fmla="*/ 460 h 1836178"/>
                <a:gd name="connsiteX1" fmla="*/ 0 w 12191998"/>
                <a:gd name="connsiteY1" fmla="*/ 35037 h 1836178"/>
                <a:gd name="connsiteX2" fmla="*/ 0 w 12191998"/>
                <a:gd name="connsiteY2" fmla="*/ 1836178 h 1836178"/>
                <a:gd name="connsiteX3" fmla="*/ 12191998 w 12191998"/>
                <a:gd name="connsiteY3" fmla="*/ 1836178 h 1836178"/>
                <a:gd name="connsiteX4" fmla="*/ 12191998 w 12191998"/>
                <a:gd name="connsiteY4" fmla="*/ 1335775 h 1836178"/>
                <a:gd name="connsiteX5" fmla="*/ 11992570 w 12191998"/>
                <a:gd name="connsiteY5" fmla="*/ 1395140 h 1836178"/>
                <a:gd name="connsiteX6" fmla="*/ 10725794 w 12191998"/>
                <a:gd name="connsiteY6" fmla="*/ 1583451 h 1836178"/>
                <a:gd name="connsiteX7" fmla="*/ 7534501 w 12191998"/>
                <a:gd name="connsiteY7" fmla="*/ 494011 h 1836178"/>
                <a:gd name="connsiteX8" fmla="*/ 7270032 w 12191998"/>
                <a:gd name="connsiteY8" fmla="*/ 519232 h 1836178"/>
                <a:gd name="connsiteX9" fmla="*/ 5677323 w 12191998"/>
                <a:gd name="connsiteY9" fmla="*/ 1190042 h 1836178"/>
                <a:gd name="connsiteX10" fmla="*/ 4989700 w 12191998"/>
                <a:gd name="connsiteY10" fmla="*/ 1512839 h 1836178"/>
                <a:gd name="connsiteX11" fmla="*/ 2691733 w 12191998"/>
                <a:gd name="connsiteY11" fmla="*/ 791592 h 1836178"/>
                <a:gd name="connsiteX12" fmla="*/ 551051 w 12191998"/>
                <a:gd name="connsiteY12" fmla="*/ 460 h 1836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191998" h="1836178">
                  <a:moveTo>
                    <a:pt x="551051" y="460"/>
                  </a:moveTo>
                  <a:cubicBezTo>
                    <a:pt x="218189" y="-4683"/>
                    <a:pt x="0" y="35037"/>
                    <a:pt x="0" y="35037"/>
                  </a:cubicBezTo>
                  <a:lnTo>
                    <a:pt x="0" y="1836178"/>
                  </a:lnTo>
                  <a:lnTo>
                    <a:pt x="12191998" y="1836178"/>
                  </a:lnTo>
                  <a:lnTo>
                    <a:pt x="12191998" y="1335775"/>
                  </a:lnTo>
                  <a:lnTo>
                    <a:pt x="11992570" y="1395140"/>
                  </a:lnTo>
                  <a:cubicBezTo>
                    <a:pt x="11603783" y="1499757"/>
                    <a:pt x="11157764" y="1583451"/>
                    <a:pt x="10725794" y="1583451"/>
                  </a:cubicBezTo>
                  <a:cubicBezTo>
                    <a:pt x="9573873" y="1583451"/>
                    <a:pt x="8551250" y="494011"/>
                    <a:pt x="7534501" y="494011"/>
                  </a:cubicBezTo>
                  <a:cubicBezTo>
                    <a:pt x="7446347" y="494011"/>
                    <a:pt x="7358186" y="504099"/>
                    <a:pt x="7270032" y="519232"/>
                  </a:cubicBezTo>
                  <a:cubicBezTo>
                    <a:pt x="6688192" y="610019"/>
                    <a:pt x="6171003" y="927770"/>
                    <a:pt x="5677323" y="1190042"/>
                  </a:cubicBezTo>
                  <a:cubicBezTo>
                    <a:pt x="5453991" y="1306050"/>
                    <a:pt x="5230660" y="1427099"/>
                    <a:pt x="4989700" y="1512839"/>
                  </a:cubicBezTo>
                  <a:cubicBezTo>
                    <a:pt x="4072865" y="1830595"/>
                    <a:pt x="3279447" y="1331266"/>
                    <a:pt x="2691733" y="791592"/>
                  </a:cubicBezTo>
                  <a:cubicBezTo>
                    <a:pt x="1979129" y="142215"/>
                    <a:pt x="1105822" y="9030"/>
                    <a:pt x="551051" y="460"/>
                  </a:cubicBezTo>
                  <a:close/>
                </a:path>
              </a:pathLst>
            </a:custGeom>
            <a:solidFill>
              <a:srgbClr val="14EE80"/>
            </a:solidFill>
            <a:ln w="9525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45072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79C6EB9-2701-4FF3-88D5-1A26918420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08647" y="4474303"/>
            <a:ext cx="1188668" cy="1188668"/>
          </a:xfrm>
          <a:custGeom>
            <a:avLst/>
            <a:gdLst>
              <a:gd name="connsiteX0" fmla="*/ 594334 w 1188668"/>
              <a:gd name="connsiteY0" fmla="*/ 0 h 1188668"/>
              <a:gd name="connsiteX1" fmla="*/ 1188668 w 1188668"/>
              <a:gd name="connsiteY1" fmla="*/ 594334 h 1188668"/>
              <a:gd name="connsiteX2" fmla="*/ 594334 w 1188668"/>
              <a:gd name="connsiteY2" fmla="*/ 1188668 h 1188668"/>
              <a:gd name="connsiteX3" fmla="*/ 0 w 1188668"/>
              <a:gd name="connsiteY3" fmla="*/ 594334 h 1188668"/>
              <a:gd name="connsiteX4" fmla="*/ 594334 w 1188668"/>
              <a:gd name="connsiteY4" fmla="*/ 0 h 1188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8668" h="1188668">
                <a:moveTo>
                  <a:pt x="594334" y="0"/>
                </a:moveTo>
                <a:cubicBezTo>
                  <a:pt x="922576" y="0"/>
                  <a:pt x="1188668" y="266092"/>
                  <a:pt x="1188668" y="594334"/>
                </a:cubicBezTo>
                <a:cubicBezTo>
                  <a:pt x="1188668" y="922576"/>
                  <a:pt x="922576" y="1188668"/>
                  <a:pt x="594334" y="1188668"/>
                </a:cubicBezTo>
                <a:cubicBezTo>
                  <a:pt x="266092" y="1188668"/>
                  <a:pt x="0" y="922576"/>
                  <a:pt x="0" y="594334"/>
                </a:cubicBezTo>
                <a:cubicBezTo>
                  <a:pt x="0" y="266092"/>
                  <a:pt x="266092" y="0"/>
                  <a:pt x="594334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7A1F8364-CCBA-4B81-9154-6DD64ABFA96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00850" y="-1"/>
            <a:ext cx="5391151" cy="6857999"/>
          </a:xfrm>
          <a:custGeom>
            <a:avLst/>
            <a:gdLst>
              <a:gd name="connsiteX0" fmla="*/ 0 w 4212041"/>
              <a:gd name="connsiteY0" fmla="*/ 0 h 4828032"/>
              <a:gd name="connsiteX1" fmla="*/ 4212041 w 4212041"/>
              <a:gd name="connsiteY1" fmla="*/ 0 h 4828032"/>
              <a:gd name="connsiteX2" fmla="*/ 4212041 w 4212041"/>
              <a:gd name="connsiteY2" fmla="*/ 4828032 h 4828032"/>
              <a:gd name="connsiteX3" fmla="*/ 0 w 4212041"/>
              <a:gd name="connsiteY3" fmla="*/ 4828032 h 482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2041" h="4828032">
                <a:moveTo>
                  <a:pt x="0" y="0"/>
                </a:moveTo>
                <a:lnTo>
                  <a:pt x="4212041" y="0"/>
                </a:lnTo>
                <a:lnTo>
                  <a:pt x="4212041" y="4828032"/>
                </a:lnTo>
                <a:lnTo>
                  <a:pt x="0" y="4828032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24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435D54B-8DB8-4A71-9A0B-B710168545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04779" y="1"/>
            <a:ext cx="6087222" cy="6090833"/>
          </a:xfrm>
          <a:custGeom>
            <a:avLst/>
            <a:gdLst>
              <a:gd name="connsiteX0" fmla="*/ 92 w 6087222"/>
              <a:gd name="connsiteY0" fmla="*/ 0 h 6090833"/>
              <a:gd name="connsiteX1" fmla="*/ 6087222 w 6087222"/>
              <a:gd name="connsiteY1" fmla="*/ 0 h 6090833"/>
              <a:gd name="connsiteX2" fmla="*/ 6087222 w 6087222"/>
              <a:gd name="connsiteY2" fmla="*/ 6090833 h 6090833"/>
              <a:gd name="connsiteX3" fmla="*/ 6087221 w 6087222"/>
              <a:gd name="connsiteY3" fmla="*/ 6090833 h 6090833"/>
              <a:gd name="connsiteX4" fmla="*/ 0 w 6087222"/>
              <a:gd name="connsiteY4" fmla="*/ 3611 h 6090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7222" h="6090833">
                <a:moveTo>
                  <a:pt x="92" y="0"/>
                </a:moveTo>
                <a:lnTo>
                  <a:pt x="6087222" y="0"/>
                </a:lnTo>
                <a:lnTo>
                  <a:pt x="6087222" y="6090833"/>
                </a:lnTo>
                <a:lnTo>
                  <a:pt x="6087221" y="6090833"/>
                </a:lnTo>
                <a:cubicBezTo>
                  <a:pt x="2725341" y="6090833"/>
                  <a:pt x="0" y="3365492"/>
                  <a:pt x="0" y="3611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3A24302A-5E08-47D3-BD3F-E5B41D0372B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77554" y="-1"/>
            <a:ext cx="4901483" cy="6857999"/>
          </a:xfrm>
          <a:custGeom>
            <a:avLst/>
            <a:gdLst>
              <a:gd name="connsiteX0" fmla="*/ 0 w 4212041"/>
              <a:gd name="connsiteY0" fmla="*/ 0 h 4828032"/>
              <a:gd name="connsiteX1" fmla="*/ 4212041 w 4212041"/>
              <a:gd name="connsiteY1" fmla="*/ 0 h 4828032"/>
              <a:gd name="connsiteX2" fmla="*/ 4212041 w 4212041"/>
              <a:gd name="connsiteY2" fmla="*/ 4828032 h 4828032"/>
              <a:gd name="connsiteX3" fmla="*/ 0 w 4212041"/>
              <a:gd name="connsiteY3" fmla="*/ 4828032 h 482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2041" h="4828032">
                <a:moveTo>
                  <a:pt x="0" y="0"/>
                </a:moveTo>
                <a:lnTo>
                  <a:pt x="4212041" y="0"/>
                </a:lnTo>
                <a:lnTo>
                  <a:pt x="4212041" y="4828032"/>
                </a:lnTo>
                <a:lnTo>
                  <a:pt x="0" y="4828032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390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5768D97-00BB-4FC6-A39E-0BDB37A9DBB4}"/>
              </a:ext>
            </a:extLst>
          </p:cNvPr>
          <p:cNvSpPr/>
          <p:nvPr userDrawn="1"/>
        </p:nvSpPr>
        <p:spPr>
          <a:xfrm>
            <a:off x="635000" y="469907"/>
            <a:ext cx="4855078" cy="5918186"/>
          </a:xfrm>
          <a:prstGeom prst="rect">
            <a:avLst/>
          </a:prstGeom>
          <a:solidFill>
            <a:schemeClr val="bg1"/>
          </a:solidFill>
          <a:ln w="76200">
            <a:noFill/>
          </a:ln>
          <a:effectLst>
            <a:outerShdw blurRad="660400" dist="228600" dir="96000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BCF1FF7-2F94-472F-8D61-46FACDA0D64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78037" y="1014984"/>
            <a:ext cx="4212041" cy="4828032"/>
          </a:xfrm>
          <a:custGeom>
            <a:avLst/>
            <a:gdLst>
              <a:gd name="connsiteX0" fmla="*/ 0 w 4212041"/>
              <a:gd name="connsiteY0" fmla="*/ 0 h 4828032"/>
              <a:gd name="connsiteX1" fmla="*/ 4212041 w 4212041"/>
              <a:gd name="connsiteY1" fmla="*/ 0 h 4828032"/>
              <a:gd name="connsiteX2" fmla="*/ 4212041 w 4212041"/>
              <a:gd name="connsiteY2" fmla="*/ 4828032 h 4828032"/>
              <a:gd name="connsiteX3" fmla="*/ 0 w 4212041"/>
              <a:gd name="connsiteY3" fmla="*/ 4828032 h 482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2041" h="4828032">
                <a:moveTo>
                  <a:pt x="0" y="0"/>
                </a:moveTo>
                <a:lnTo>
                  <a:pt x="4212041" y="0"/>
                </a:lnTo>
                <a:lnTo>
                  <a:pt x="4212041" y="4828032"/>
                </a:lnTo>
                <a:lnTo>
                  <a:pt x="0" y="4828032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817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F0BD443-158D-44C7-A5AB-B5592E5A55A4}"/>
              </a:ext>
            </a:extLst>
          </p:cNvPr>
          <p:cNvGrpSpPr/>
          <p:nvPr userDrawn="1"/>
        </p:nvGrpSpPr>
        <p:grpSpPr>
          <a:xfrm>
            <a:off x="6230765" y="0"/>
            <a:ext cx="5961235" cy="6858000"/>
            <a:chOff x="6230765" y="0"/>
            <a:chExt cx="5961235" cy="685800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C0CEC6E-292F-4B85-9A9A-1F897F85055B}"/>
                </a:ext>
              </a:extLst>
            </p:cNvPr>
            <p:cNvSpPr/>
            <p:nvPr/>
          </p:nvSpPr>
          <p:spPr>
            <a:xfrm>
              <a:off x="8403422" y="0"/>
              <a:ext cx="3788578" cy="6858000"/>
            </a:xfrm>
            <a:custGeom>
              <a:avLst/>
              <a:gdLst>
                <a:gd name="connsiteX0" fmla="*/ 1436512 w 3788578"/>
                <a:gd name="connsiteY0" fmla="*/ 0 h 6858000"/>
                <a:gd name="connsiteX1" fmla="*/ 3788578 w 3788578"/>
                <a:gd name="connsiteY1" fmla="*/ 0 h 6858000"/>
                <a:gd name="connsiteX2" fmla="*/ 3788578 w 3788578"/>
                <a:gd name="connsiteY2" fmla="*/ 6858000 h 6858000"/>
                <a:gd name="connsiteX3" fmla="*/ 1436512 w 3788578"/>
                <a:gd name="connsiteY3" fmla="*/ 6858000 h 6858000"/>
                <a:gd name="connsiteX4" fmla="*/ 1409783 w 3788578"/>
                <a:gd name="connsiteY4" fmla="*/ 6832517 h 6858000"/>
                <a:gd name="connsiteX5" fmla="*/ 0 w 3788578"/>
                <a:gd name="connsiteY5" fmla="*/ 3429000 h 6858000"/>
                <a:gd name="connsiteX6" fmla="*/ 1409783 w 3788578"/>
                <a:gd name="connsiteY6" fmla="*/ 2548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8578" h="6858000">
                  <a:moveTo>
                    <a:pt x="1436512" y="0"/>
                  </a:moveTo>
                  <a:lnTo>
                    <a:pt x="3788578" y="0"/>
                  </a:lnTo>
                  <a:lnTo>
                    <a:pt x="3788578" y="6858000"/>
                  </a:lnTo>
                  <a:lnTo>
                    <a:pt x="1436512" y="6858000"/>
                  </a:lnTo>
                  <a:lnTo>
                    <a:pt x="1409783" y="6832517"/>
                  </a:lnTo>
                  <a:cubicBezTo>
                    <a:pt x="538747" y="5961481"/>
                    <a:pt x="0" y="4758156"/>
                    <a:pt x="0" y="3429000"/>
                  </a:cubicBezTo>
                  <a:cubicBezTo>
                    <a:pt x="0" y="2099844"/>
                    <a:pt x="538747" y="896519"/>
                    <a:pt x="1409783" y="25483"/>
                  </a:cubicBezTo>
                  <a:close/>
                </a:path>
              </a:pathLst>
            </a:custGeom>
            <a:solidFill>
              <a:srgbClr val="14EE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148CC76-BF78-49A4-A543-82FEF53219FD}"/>
                </a:ext>
              </a:extLst>
            </p:cNvPr>
            <p:cNvSpPr/>
            <p:nvPr/>
          </p:nvSpPr>
          <p:spPr>
            <a:xfrm>
              <a:off x="6230765" y="968114"/>
              <a:ext cx="4770610" cy="477061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outerShdw blurRad="241300" dist="190500" dir="720000" sx="102000" sy="102000" algn="ctr" rotWithShape="0">
                <a:prstClr val="black">
                  <a:alpha val="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E892229-A677-4F91-8FCF-53DEF93716A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56004" y="1293353"/>
            <a:ext cx="4120132" cy="4120132"/>
          </a:xfrm>
          <a:custGeom>
            <a:avLst/>
            <a:gdLst>
              <a:gd name="connsiteX0" fmla="*/ 2060066 w 4120132"/>
              <a:gd name="connsiteY0" fmla="*/ 0 h 4120132"/>
              <a:gd name="connsiteX1" fmla="*/ 4120132 w 4120132"/>
              <a:gd name="connsiteY1" fmla="*/ 2060066 h 4120132"/>
              <a:gd name="connsiteX2" fmla="*/ 2060066 w 4120132"/>
              <a:gd name="connsiteY2" fmla="*/ 4120132 h 4120132"/>
              <a:gd name="connsiteX3" fmla="*/ 0 w 4120132"/>
              <a:gd name="connsiteY3" fmla="*/ 2060066 h 4120132"/>
              <a:gd name="connsiteX4" fmla="*/ 2060066 w 4120132"/>
              <a:gd name="connsiteY4" fmla="*/ 0 h 4120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0132" h="4120132">
                <a:moveTo>
                  <a:pt x="2060066" y="0"/>
                </a:moveTo>
                <a:cubicBezTo>
                  <a:pt x="3197809" y="0"/>
                  <a:pt x="4120132" y="922323"/>
                  <a:pt x="4120132" y="2060066"/>
                </a:cubicBezTo>
                <a:cubicBezTo>
                  <a:pt x="4120132" y="3197809"/>
                  <a:pt x="3197809" y="4120132"/>
                  <a:pt x="2060066" y="4120132"/>
                </a:cubicBezTo>
                <a:cubicBezTo>
                  <a:pt x="922323" y="4120132"/>
                  <a:pt x="0" y="3197809"/>
                  <a:pt x="0" y="2060066"/>
                </a:cubicBezTo>
                <a:cubicBezTo>
                  <a:pt x="0" y="922323"/>
                  <a:pt x="922323" y="0"/>
                  <a:pt x="2060066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732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369F592-4059-470D-8EDA-1126F7B7CD47}"/>
              </a:ext>
            </a:extLst>
          </p:cNvPr>
          <p:cNvGrpSpPr/>
          <p:nvPr userDrawn="1"/>
        </p:nvGrpSpPr>
        <p:grpSpPr>
          <a:xfrm>
            <a:off x="4543339" y="858955"/>
            <a:ext cx="2581530" cy="2558556"/>
            <a:chOff x="4543339" y="858955"/>
            <a:chExt cx="2581530" cy="255855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9BA1521-C7AF-411C-8172-F8C7A6B84047}"/>
                </a:ext>
              </a:extLst>
            </p:cNvPr>
            <p:cNvGrpSpPr/>
            <p:nvPr/>
          </p:nvGrpSpPr>
          <p:grpSpPr>
            <a:xfrm rot="7200000">
              <a:off x="4554826" y="847468"/>
              <a:ext cx="2558556" cy="2581530"/>
              <a:chOff x="1660015" y="3429001"/>
              <a:chExt cx="2558556" cy="2581530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F0433F8A-B87D-472C-81BE-65652CDD6E4F}"/>
                  </a:ext>
                </a:extLst>
              </p:cNvPr>
              <p:cNvSpPr/>
              <p:nvPr/>
            </p:nvSpPr>
            <p:spPr>
              <a:xfrm>
                <a:off x="1660015" y="3755327"/>
                <a:ext cx="453825" cy="979899"/>
              </a:xfrm>
              <a:custGeom>
                <a:avLst/>
                <a:gdLst>
                  <a:gd name="connsiteX0" fmla="*/ 34290 w 964658"/>
                  <a:gd name="connsiteY0" fmla="*/ 2082893 h 2082893"/>
                  <a:gd name="connsiteX1" fmla="*/ 0 w 964658"/>
                  <a:gd name="connsiteY1" fmla="*/ 2048603 h 2082893"/>
                  <a:gd name="connsiteX2" fmla="*/ 908685 w 964658"/>
                  <a:gd name="connsiteY2" fmla="*/ 8348 h 2082893"/>
                  <a:gd name="connsiteX3" fmla="*/ 956310 w 964658"/>
                  <a:gd name="connsiteY3" fmla="*/ 10253 h 2082893"/>
                  <a:gd name="connsiteX4" fmla="*/ 954405 w 964658"/>
                  <a:gd name="connsiteY4" fmla="*/ 57878 h 2082893"/>
                  <a:gd name="connsiteX5" fmla="*/ 67628 w 964658"/>
                  <a:gd name="connsiteY5" fmla="*/ 2046698 h 2082893"/>
                  <a:gd name="connsiteX6" fmla="*/ 34290 w 964658"/>
                  <a:gd name="connsiteY6" fmla="*/ 2082893 h 2082893"/>
                  <a:gd name="connsiteX7" fmla="*/ 34290 w 964658"/>
                  <a:gd name="connsiteY7" fmla="*/ 2082893 h 2082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64658" h="2082893">
                    <a:moveTo>
                      <a:pt x="34290" y="2082893"/>
                    </a:moveTo>
                    <a:cubicBezTo>
                      <a:pt x="15240" y="2082893"/>
                      <a:pt x="0" y="2067653"/>
                      <a:pt x="0" y="2048603"/>
                    </a:cubicBezTo>
                    <a:cubicBezTo>
                      <a:pt x="0" y="1272316"/>
                      <a:pt x="331470" y="528413"/>
                      <a:pt x="908685" y="8348"/>
                    </a:cubicBezTo>
                    <a:cubicBezTo>
                      <a:pt x="922020" y="-3082"/>
                      <a:pt x="943927" y="-3082"/>
                      <a:pt x="956310" y="10253"/>
                    </a:cubicBezTo>
                    <a:cubicBezTo>
                      <a:pt x="967740" y="23588"/>
                      <a:pt x="967740" y="45496"/>
                      <a:pt x="954405" y="57878"/>
                    </a:cubicBezTo>
                    <a:cubicBezTo>
                      <a:pt x="392430" y="565561"/>
                      <a:pt x="67628" y="1291366"/>
                      <a:pt x="67628" y="2046698"/>
                    </a:cubicBezTo>
                    <a:cubicBezTo>
                      <a:pt x="68580" y="2067653"/>
                      <a:pt x="53340" y="2082893"/>
                      <a:pt x="34290" y="2082893"/>
                    </a:cubicBezTo>
                    <a:lnTo>
                      <a:pt x="34290" y="2082893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14EE80"/>
                  </a:gs>
                </a:gsLst>
                <a:lin ang="540000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CD9340D6-5891-40B5-9DE8-9FEC669430CA}"/>
                  </a:ext>
                </a:extLst>
              </p:cNvPr>
              <p:cNvSpPr/>
              <p:nvPr/>
            </p:nvSpPr>
            <p:spPr>
              <a:xfrm>
                <a:off x="1847072" y="5368146"/>
                <a:ext cx="1121858" cy="642385"/>
              </a:xfrm>
              <a:custGeom>
                <a:avLst/>
                <a:gdLst>
                  <a:gd name="connsiteX0" fmla="*/ 2347494 w 2384642"/>
                  <a:gd name="connsiteY0" fmla="*/ 1365467 h 1365466"/>
                  <a:gd name="connsiteX1" fmla="*/ 985420 w 2384642"/>
                  <a:gd name="connsiteY1" fmla="*/ 1003517 h 1365466"/>
                  <a:gd name="connsiteX2" fmla="*/ 5297 w 2384642"/>
                  <a:gd name="connsiteY2" fmla="*/ 51017 h 1365466"/>
                  <a:gd name="connsiteX3" fmla="*/ 16727 w 2384642"/>
                  <a:gd name="connsiteY3" fmla="*/ 5297 h 1365466"/>
                  <a:gd name="connsiteX4" fmla="*/ 64352 w 2384642"/>
                  <a:gd name="connsiteY4" fmla="*/ 16727 h 1365466"/>
                  <a:gd name="connsiteX5" fmla="*/ 2350352 w 2384642"/>
                  <a:gd name="connsiteY5" fmla="*/ 1298792 h 1365466"/>
                  <a:gd name="connsiteX6" fmla="*/ 2384642 w 2384642"/>
                  <a:gd name="connsiteY6" fmla="*/ 1333082 h 1365466"/>
                  <a:gd name="connsiteX7" fmla="*/ 2347494 w 2384642"/>
                  <a:gd name="connsiteY7" fmla="*/ 1365467 h 1365466"/>
                  <a:gd name="connsiteX8" fmla="*/ 2347494 w 2384642"/>
                  <a:gd name="connsiteY8" fmla="*/ 1365467 h 1365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84642" h="1365466">
                    <a:moveTo>
                      <a:pt x="2347494" y="1365467"/>
                    </a:moveTo>
                    <a:cubicBezTo>
                      <a:pt x="1868387" y="1365467"/>
                      <a:pt x="1397852" y="1239737"/>
                      <a:pt x="985420" y="1003517"/>
                    </a:cubicBezTo>
                    <a:cubicBezTo>
                      <a:pt x="584417" y="773965"/>
                      <a:pt x="246279" y="444400"/>
                      <a:pt x="5297" y="51017"/>
                    </a:cubicBezTo>
                    <a:cubicBezTo>
                      <a:pt x="-5181" y="35777"/>
                      <a:pt x="534" y="13869"/>
                      <a:pt x="16727" y="5297"/>
                    </a:cubicBezTo>
                    <a:cubicBezTo>
                      <a:pt x="31967" y="-5181"/>
                      <a:pt x="53874" y="534"/>
                      <a:pt x="64352" y="16727"/>
                    </a:cubicBezTo>
                    <a:cubicBezTo>
                      <a:pt x="554889" y="820637"/>
                      <a:pt x="1409282" y="1298792"/>
                      <a:pt x="2350352" y="1298792"/>
                    </a:cubicBezTo>
                    <a:cubicBezTo>
                      <a:pt x="2369402" y="1298792"/>
                      <a:pt x="2384642" y="1314032"/>
                      <a:pt x="2384642" y="1333082"/>
                    </a:cubicBezTo>
                    <a:cubicBezTo>
                      <a:pt x="2384642" y="1352132"/>
                      <a:pt x="2366544" y="1365467"/>
                      <a:pt x="2347494" y="1365467"/>
                    </a:cubicBezTo>
                    <a:lnTo>
                      <a:pt x="2347494" y="1365467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14EE80"/>
                  </a:gs>
                </a:gsLst>
                <a:lin ang="540000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F8C9D670-8EE3-4465-89F8-69100076E43C}"/>
                  </a:ext>
                </a:extLst>
              </p:cNvPr>
              <p:cNvSpPr/>
              <p:nvPr/>
            </p:nvSpPr>
            <p:spPr>
              <a:xfrm>
                <a:off x="3378783" y="5222077"/>
                <a:ext cx="753218" cy="709139"/>
              </a:xfrm>
              <a:custGeom>
                <a:avLst/>
                <a:gdLst>
                  <a:gd name="connsiteX0" fmla="*/ 34636 w 1601052"/>
                  <a:gd name="connsiteY0" fmla="*/ 1507360 h 1507360"/>
                  <a:gd name="connsiteX1" fmla="*/ 2252 w 1601052"/>
                  <a:gd name="connsiteY1" fmla="*/ 1485453 h 1507360"/>
                  <a:gd name="connsiteX2" fmla="*/ 22254 w 1601052"/>
                  <a:gd name="connsiteY2" fmla="*/ 1441638 h 1507360"/>
                  <a:gd name="connsiteX3" fmla="*/ 1536729 w 1601052"/>
                  <a:gd name="connsiteY3" fmla="*/ 20508 h 1507360"/>
                  <a:gd name="connsiteX4" fmla="*/ 1580544 w 1601052"/>
                  <a:gd name="connsiteY4" fmla="*/ 3363 h 1507360"/>
                  <a:gd name="connsiteX5" fmla="*/ 1597689 w 1601052"/>
                  <a:gd name="connsiteY5" fmla="*/ 47178 h 1507360"/>
                  <a:gd name="connsiteX6" fmla="*/ 46067 w 1601052"/>
                  <a:gd name="connsiteY6" fmla="*/ 1503551 h 1507360"/>
                  <a:gd name="connsiteX7" fmla="*/ 34636 w 1601052"/>
                  <a:gd name="connsiteY7" fmla="*/ 1507360 h 1507360"/>
                  <a:gd name="connsiteX8" fmla="*/ 34636 w 1601052"/>
                  <a:gd name="connsiteY8" fmla="*/ 1507360 h 150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1052" h="1507360">
                    <a:moveTo>
                      <a:pt x="34636" y="1507360"/>
                    </a:moveTo>
                    <a:cubicBezTo>
                      <a:pt x="21302" y="1507360"/>
                      <a:pt x="7014" y="1498788"/>
                      <a:pt x="2252" y="1485453"/>
                    </a:cubicBezTo>
                    <a:cubicBezTo>
                      <a:pt x="-4416" y="1468308"/>
                      <a:pt x="4157" y="1448306"/>
                      <a:pt x="22254" y="1441638"/>
                    </a:cubicBezTo>
                    <a:cubicBezTo>
                      <a:pt x="693767" y="1192083"/>
                      <a:pt x="1245264" y="673923"/>
                      <a:pt x="1536729" y="20508"/>
                    </a:cubicBezTo>
                    <a:cubicBezTo>
                      <a:pt x="1545302" y="3363"/>
                      <a:pt x="1564352" y="-5210"/>
                      <a:pt x="1580544" y="3363"/>
                    </a:cubicBezTo>
                    <a:cubicBezTo>
                      <a:pt x="1597689" y="11936"/>
                      <a:pt x="1606262" y="30986"/>
                      <a:pt x="1597689" y="47178"/>
                    </a:cubicBezTo>
                    <a:cubicBezTo>
                      <a:pt x="1298604" y="717738"/>
                      <a:pt x="733772" y="1249233"/>
                      <a:pt x="46067" y="1503551"/>
                    </a:cubicBezTo>
                    <a:cubicBezTo>
                      <a:pt x="43209" y="1505456"/>
                      <a:pt x="38447" y="1507360"/>
                      <a:pt x="34636" y="1507360"/>
                    </a:cubicBezTo>
                    <a:lnTo>
                      <a:pt x="34636" y="1507360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14EE80"/>
                  </a:gs>
                </a:gsLst>
                <a:lin ang="540000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C6DF1C3D-55E7-4043-BD0A-0D19560ADCDA}"/>
                  </a:ext>
                </a:extLst>
              </p:cNvPr>
              <p:cNvSpPr/>
              <p:nvPr/>
            </p:nvSpPr>
            <p:spPr>
              <a:xfrm>
                <a:off x="2934426" y="3429001"/>
                <a:ext cx="1284145" cy="1065144"/>
              </a:xfrm>
              <a:custGeom>
                <a:avLst/>
                <a:gdLst>
                  <a:gd name="connsiteX0" fmla="*/ 2697480 w 2729601"/>
                  <a:gd name="connsiteY0" fmla="*/ 2264093 h 2264092"/>
                  <a:gd name="connsiteX1" fmla="*/ 2663190 w 2729601"/>
                  <a:gd name="connsiteY1" fmla="*/ 2236470 h 2264092"/>
                  <a:gd name="connsiteX2" fmla="*/ 34290 w 2729601"/>
                  <a:gd name="connsiteY2" fmla="*/ 68580 h 2264092"/>
                  <a:gd name="connsiteX3" fmla="*/ 0 w 2729601"/>
                  <a:gd name="connsiteY3" fmla="*/ 34290 h 2264092"/>
                  <a:gd name="connsiteX4" fmla="*/ 34290 w 2729601"/>
                  <a:gd name="connsiteY4" fmla="*/ 0 h 2264092"/>
                  <a:gd name="connsiteX5" fmla="*/ 2728913 w 2729601"/>
                  <a:gd name="connsiteY5" fmla="*/ 2224088 h 2264092"/>
                  <a:gd name="connsiteX6" fmla="*/ 2701290 w 2729601"/>
                  <a:gd name="connsiteY6" fmla="*/ 2263140 h 2264092"/>
                  <a:gd name="connsiteX7" fmla="*/ 2697480 w 2729601"/>
                  <a:gd name="connsiteY7" fmla="*/ 2264093 h 2264092"/>
                  <a:gd name="connsiteX8" fmla="*/ 2697480 w 2729601"/>
                  <a:gd name="connsiteY8" fmla="*/ 2264093 h 2264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29601" h="2264092">
                    <a:moveTo>
                      <a:pt x="2697480" y="2264093"/>
                    </a:moveTo>
                    <a:cubicBezTo>
                      <a:pt x="2682240" y="2264093"/>
                      <a:pt x="2667000" y="2252663"/>
                      <a:pt x="2663190" y="2236470"/>
                    </a:cubicBezTo>
                    <a:cubicBezTo>
                      <a:pt x="2422208" y="980123"/>
                      <a:pt x="1316355" y="68580"/>
                      <a:pt x="34290" y="68580"/>
                    </a:cubicBezTo>
                    <a:cubicBezTo>
                      <a:pt x="15240" y="68580"/>
                      <a:pt x="0" y="53340"/>
                      <a:pt x="0" y="34290"/>
                    </a:cubicBezTo>
                    <a:cubicBezTo>
                      <a:pt x="0" y="15240"/>
                      <a:pt x="15240" y="0"/>
                      <a:pt x="34290" y="0"/>
                    </a:cubicBezTo>
                    <a:cubicBezTo>
                      <a:pt x="1348740" y="0"/>
                      <a:pt x="2481263" y="935355"/>
                      <a:pt x="2728913" y="2224088"/>
                    </a:cubicBezTo>
                    <a:cubicBezTo>
                      <a:pt x="2732723" y="2243138"/>
                      <a:pt x="2720340" y="2259330"/>
                      <a:pt x="2701290" y="2263140"/>
                    </a:cubicBezTo>
                    <a:cubicBezTo>
                      <a:pt x="2702243" y="2264093"/>
                      <a:pt x="2699385" y="2264093"/>
                      <a:pt x="2697480" y="2264093"/>
                    </a:cubicBezTo>
                    <a:lnTo>
                      <a:pt x="2697480" y="2264093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14EE80"/>
                  </a:gs>
                </a:gsLst>
                <a:lin ang="540000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0B059C2-4DC6-4493-A00F-4DB0F7ABBD1E}"/>
                </a:ext>
              </a:extLst>
            </p:cNvPr>
            <p:cNvSpPr/>
            <p:nvPr/>
          </p:nvSpPr>
          <p:spPr>
            <a:xfrm>
              <a:off x="4703689" y="989806"/>
              <a:ext cx="2296854" cy="2296854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outerShdw blurRad="241300" sx="102000" sy="102000" algn="ctr" rotWithShape="0">
                <a:prstClr val="black">
                  <a:alpha val="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AFE2295-55D1-421E-B159-8C597BD71AFA}"/>
              </a:ext>
            </a:extLst>
          </p:cNvPr>
          <p:cNvGrpSpPr/>
          <p:nvPr userDrawn="1"/>
        </p:nvGrpSpPr>
        <p:grpSpPr>
          <a:xfrm>
            <a:off x="1544669" y="3440487"/>
            <a:ext cx="2581530" cy="2558556"/>
            <a:chOff x="1544669" y="3440487"/>
            <a:chExt cx="2581530" cy="255855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3709A9E-5DDD-46A7-BF20-97EF7546F780}"/>
                </a:ext>
              </a:extLst>
            </p:cNvPr>
            <p:cNvGrpSpPr/>
            <p:nvPr/>
          </p:nvGrpSpPr>
          <p:grpSpPr>
            <a:xfrm rot="7200000">
              <a:off x="1556156" y="3429000"/>
              <a:ext cx="2558556" cy="2581530"/>
              <a:chOff x="1660015" y="3429001"/>
              <a:chExt cx="2558556" cy="2581530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21204E36-0BCA-4973-BDED-DF55560C4B5F}"/>
                  </a:ext>
                </a:extLst>
              </p:cNvPr>
              <p:cNvSpPr/>
              <p:nvPr/>
            </p:nvSpPr>
            <p:spPr>
              <a:xfrm>
                <a:off x="1660015" y="3755327"/>
                <a:ext cx="453825" cy="979899"/>
              </a:xfrm>
              <a:custGeom>
                <a:avLst/>
                <a:gdLst>
                  <a:gd name="connsiteX0" fmla="*/ 34290 w 964658"/>
                  <a:gd name="connsiteY0" fmla="*/ 2082893 h 2082893"/>
                  <a:gd name="connsiteX1" fmla="*/ 0 w 964658"/>
                  <a:gd name="connsiteY1" fmla="*/ 2048603 h 2082893"/>
                  <a:gd name="connsiteX2" fmla="*/ 908685 w 964658"/>
                  <a:gd name="connsiteY2" fmla="*/ 8348 h 2082893"/>
                  <a:gd name="connsiteX3" fmla="*/ 956310 w 964658"/>
                  <a:gd name="connsiteY3" fmla="*/ 10253 h 2082893"/>
                  <a:gd name="connsiteX4" fmla="*/ 954405 w 964658"/>
                  <a:gd name="connsiteY4" fmla="*/ 57878 h 2082893"/>
                  <a:gd name="connsiteX5" fmla="*/ 67628 w 964658"/>
                  <a:gd name="connsiteY5" fmla="*/ 2046698 h 2082893"/>
                  <a:gd name="connsiteX6" fmla="*/ 34290 w 964658"/>
                  <a:gd name="connsiteY6" fmla="*/ 2082893 h 2082893"/>
                  <a:gd name="connsiteX7" fmla="*/ 34290 w 964658"/>
                  <a:gd name="connsiteY7" fmla="*/ 2082893 h 2082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64658" h="2082893">
                    <a:moveTo>
                      <a:pt x="34290" y="2082893"/>
                    </a:moveTo>
                    <a:cubicBezTo>
                      <a:pt x="15240" y="2082893"/>
                      <a:pt x="0" y="2067653"/>
                      <a:pt x="0" y="2048603"/>
                    </a:cubicBezTo>
                    <a:cubicBezTo>
                      <a:pt x="0" y="1272316"/>
                      <a:pt x="331470" y="528413"/>
                      <a:pt x="908685" y="8348"/>
                    </a:cubicBezTo>
                    <a:cubicBezTo>
                      <a:pt x="922020" y="-3082"/>
                      <a:pt x="943927" y="-3082"/>
                      <a:pt x="956310" y="10253"/>
                    </a:cubicBezTo>
                    <a:cubicBezTo>
                      <a:pt x="967740" y="23588"/>
                      <a:pt x="967740" y="45496"/>
                      <a:pt x="954405" y="57878"/>
                    </a:cubicBezTo>
                    <a:cubicBezTo>
                      <a:pt x="392430" y="565561"/>
                      <a:pt x="67628" y="1291366"/>
                      <a:pt x="67628" y="2046698"/>
                    </a:cubicBezTo>
                    <a:cubicBezTo>
                      <a:pt x="68580" y="2067653"/>
                      <a:pt x="53340" y="2082893"/>
                      <a:pt x="34290" y="2082893"/>
                    </a:cubicBezTo>
                    <a:lnTo>
                      <a:pt x="34290" y="2082893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14EE80"/>
                  </a:gs>
                </a:gsLst>
                <a:lin ang="540000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6B6C8345-3157-4A79-93DA-36CEC123E704}"/>
                  </a:ext>
                </a:extLst>
              </p:cNvPr>
              <p:cNvSpPr/>
              <p:nvPr/>
            </p:nvSpPr>
            <p:spPr>
              <a:xfrm>
                <a:off x="1847072" y="5368146"/>
                <a:ext cx="1121858" cy="642385"/>
              </a:xfrm>
              <a:custGeom>
                <a:avLst/>
                <a:gdLst>
                  <a:gd name="connsiteX0" fmla="*/ 2347494 w 2384642"/>
                  <a:gd name="connsiteY0" fmla="*/ 1365467 h 1365466"/>
                  <a:gd name="connsiteX1" fmla="*/ 985420 w 2384642"/>
                  <a:gd name="connsiteY1" fmla="*/ 1003517 h 1365466"/>
                  <a:gd name="connsiteX2" fmla="*/ 5297 w 2384642"/>
                  <a:gd name="connsiteY2" fmla="*/ 51017 h 1365466"/>
                  <a:gd name="connsiteX3" fmla="*/ 16727 w 2384642"/>
                  <a:gd name="connsiteY3" fmla="*/ 5297 h 1365466"/>
                  <a:gd name="connsiteX4" fmla="*/ 64352 w 2384642"/>
                  <a:gd name="connsiteY4" fmla="*/ 16727 h 1365466"/>
                  <a:gd name="connsiteX5" fmla="*/ 2350352 w 2384642"/>
                  <a:gd name="connsiteY5" fmla="*/ 1298792 h 1365466"/>
                  <a:gd name="connsiteX6" fmla="*/ 2384642 w 2384642"/>
                  <a:gd name="connsiteY6" fmla="*/ 1333082 h 1365466"/>
                  <a:gd name="connsiteX7" fmla="*/ 2347494 w 2384642"/>
                  <a:gd name="connsiteY7" fmla="*/ 1365467 h 1365466"/>
                  <a:gd name="connsiteX8" fmla="*/ 2347494 w 2384642"/>
                  <a:gd name="connsiteY8" fmla="*/ 1365467 h 1365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84642" h="1365466">
                    <a:moveTo>
                      <a:pt x="2347494" y="1365467"/>
                    </a:moveTo>
                    <a:cubicBezTo>
                      <a:pt x="1868387" y="1365467"/>
                      <a:pt x="1397852" y="1239737"/>
                      <a:pt x="985420" y="1003517"/>
                    </a:cubicBezTo>
                    <a:cubicBezTo>
                      <a:pt x="584417" y="773965"/>
                      <a:pt x="246279" y="444400"/>
                      <a:pt x="5297" y="51017"/>
                    </a:cubicBezTo>
                    <a:cubicBezTo>
                      <a:pt x="-5181" y="35777"/>
                      <a:pt x="534" y="13869"/>
                      <a:pt x="16727" y="5297"/>
                    </a:cubicBezTo>
                    <a:cubicBezTo>
                      <a:pt x="31967" y="-5181"/>
                      <a:pt x="53874" y="534"/>
                      <a:pt x="64352" y="16727"/>
                    </a:cubicBezTo>
                    <a:cubicBezTo>
                      <a:pt x="554889" y="820637"/>
                      <a:pt x="1409282" y="1298792"/>
                      <a:pt x="2350352" y="1298792"/>
                    </a:cubicBezTo>
                    <a:cubicBezTo>
                      <a:pt x="2369402" y="1298792"/>
                      <a:pt x="2384642" y="1314032"/>
                      <a:pt x="2384642" y="1333082"/>
                    </a:cubicBezTo>
                    <a:cubicBezTo>
                      <a:pt x="2384642" y="1352132"/>
                      <a:pt x="2366544" y="1365467"/>
                      <a:pt x="2347494" y="1365467"/>
                    </a:cubicBezTo>
                    <a:lnTo>
                      <a:pt x="2347494" y="1365467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14EE80"/>
                  </a:gs>
                </a:gsLst>
                <a:lin ang="540000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60F0EC50-17F5-4ADF-A2CC-914AA7C5FE90}"/>
                  </a:ext>
                </a:extLst>
              </p:cNvPr>
              <p:cNvSpPr/>
              <p:nvPr/>
            </p:nvSpPr>
            <p:spPr>
              <a:xfrm>
                <a:off x="3378783" y="5222077"/>
                <a:ext cx="753218" cy="709139"/>
              </a:xfrm>
              <a:custGeom>
                <a:avLst/>
                <a:gdLst>
                  <a:gd name="connsiteX0" fmla="*/ 34636 w 1601052"/>
                  <a:gd name="connsiteY0" fmla="*/ 1507360 h 1507360"/>
                  <a:gd name="connsiteX1" fmla="*/ 2252 w 1601052"/>
                  <a:gd name="connsiteY1" fmla="*/ 1485453 h 1507360"/>
                  <a:gd name="connsiteX2" fmla="*/ 22254 w 1601052"/>
                  <a:gd name="connsiteY2" fmla="*/ 1441638 h 1507360"/>
                  <a:gd name="connsiteX3" fmla="*/ 1536729 w 1601052"/>
                  <a:gd name="connsiteY3" fmla="*/ 20508 h 1507360"/>
                  <a:gd name="connsiteX4" fmla="*/ 1580544 w 1601052"/>
                  <a:gd name="connsiteY4" fmla="*/ 3363 h 1507360"/>
                  <a:gd name="connsiteX5" fmla="*/ 1597689 w 1601052"/>
                  <a:gd name="connsiteY5" fmla="*/ 47178 h 1507360"/>
                  <a:gd name="connsiteX6" fmla="*/ 46067 w 1601052"/>
                  <a:gd name="connsiteY6" fmla="*/ 1503551 h 1507360"/>
                  <a:gd name="connsiteX7" fmla="*/ 34636 w 1601052"/>
                  <a:gd name="connsiteY7" fmla="*/ 1507360 h 1507360"/>
                  <a:gd name="connsiteX8" fmla="*/ 34636 w 1601052"/>
                  <a:gd name="connsiteY8" fmla="*/ 1507360 h 150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1052" h="1507360">
                    <a:moveTo>
                      <a:pt x="34636" y="1507360"/>
                    </a:moveTo>
                    <a:cubicBezTo>
                      <a:pt x="21302" y="1507360"/>
                      <a:pt x="7014" y="1498788"/>
                      <a:pt x="2252" y="1485453"/>
                    </a:cubicBezTo>
                    <a:cubicBezTo>
                      <a:pt x="-4416" y="1468308"/>
                      <a:pt x="4157" y="1448306"/>
                      <a:pt x="22254" y="1441638"/>
                    </a:cubicBezTo>
                    <a:cubicBezTo>
                      <a:pt x="693767" y="1192083"/>
                      <a:pt x="1245264" y="673923"/>
                      <a:pt x="1536729" y="20508"/>
                    </a:cubicBezTo>
                    <a:cubicBezTo>
                      <a:pt x="1545302" y="3363"/>
                      <a:pt x="1564352" y="-5210"/>
                      <a:pt x="1580544" y="3363"/>
                    </a:cubicBezTo>
                    <a:cubicBezTo>
                      <a:pt x="1597689" y="11936"/>
                      <a:pt x="1606262" y="30986"/>
                      <a:pt x="1597689" y="47178"/>
                    </a:cubicBezTo>
                    <a:cubicBezTo>
                      <a:pt x="1298604" y="717738"/>
                      <a:pt x="733772" y="1249233"/>
                      <a:pt x="46067" y="1503551"/>
                    </a:cubicBezTo>
                    <a:cubicBezTo>
                      <a:pt x="43209" y="1505456"/>
                      <a:pt x="38447" y="1507360"/>
                      <a:pt x="34636" y="1507360"/>
                    </a:cubicBezTo>
                    <a:lnTo>
                      <a:pt x="34636" y="1507360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14EE80"/>
                  </a:gs>
                </a:gsLst>
                <a:lin ang="540000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BF54B61F-AC65-46EA-8633-0E7C85B0BFCC}"/>
                  </a:ext>
                </a:extLst>
              </p:cNvPr>
              <p:cNvSpPr/>
              <p:nvPr/>
            </p:nvSpPr>
            <p:spPr>
              <a:xfrm>
                <a:off x="2934426" y="3429001"/>
                <a:ext cx="1284145" cy="1065144"/>
              </a:xfrm>
              <a:custGeom>
                <a:avLst/>
                <a:gdLst>
                  <a:gd name="connsiteX0" fmla="*/ 2697480 w 2729601"/>
                  <a:gd name="connsiteY0" fmla="*/ 2264093 h 2264092"/>
                  <a:gd name="connsiteX1" fmla="*/ 2663190 w 2729601"/>
                  <a:gd name="connsiteY1" fmla="*/ 2236470 h 2264092"/>
                  <a:gd name="connsiteX2" fmla="*/ 34290 w 2729601"/>
                  <a:gd name="connsiteY2" fmla="*/ 68580 h 2264092"/>
                  <a:gd name="connsiteX3" fmla="*/ 0 w 2729601"/>
                  <a:gd name="connsiteY3" fmla="*/ 34290 h 2264092"/>
                  <a:gd name="connsiteX4" fmla="*/ 34290 w 2729601"/>
                  <a:gd name="connsiteY4" fmla="*/ 0 h 2264092"/>
                  <a:gd name="connsiteX5" fmla="*/ 2728913 w 2729601"/>
                  <a:gd name="connsiteY5" fmla="*/ 2224088 h 2264092"/>
                  <a:gd name="connsiteX6" fmla="*/ 2701290 w 2729601"/>
                  <a:gd name="connsiteY6" fmla="*/ 2263140 h 2264092"/>
                  <a:gd name="connsiteX7" fmla="*/ 2697480 w 2729601"/>
                  <a:gd name="connsiteY7" fmla="*/ 2264093 h 2264092"/>
                  <a:gd name="connsiteX8" fmla="*/ 2697480 w 2729601"/>
                  <a:gd name="connsiteY8" fmla="*/ 2264093 h 2264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29601" h="2264092">
                    <a:moveTo>
                      <a:pt x="2697480" y="2264093"/>
                    </a:moveTo>
                    <a:cubicBezTo>
                      <a:pt x="2682240" y="2264093"/>
                      <a:pt x="2667000" y="2252663"/>
                      <a:pt x="2663190" y="2236470"/>
                    </a:cubicBezTo>
                    <a:cubicBezTo>
                      <a:pt x="2422208" y="980123"/>
                      <a:pt x="1316355" y="68580"/>
                      <a:pt x="34290" y="68580"/>
                    </a:cubicBezTo>
                    <a:cubicBezTo>
                      <a:pt x="15240" y="68580"/>
                      <a:pt x="0" y="53340"/>
                      <a:pt x="0" y="34290"/>
                    </a:cubicBezTo>
                    <a:cubicBezTo>
                      <a:pt x="0" y="15240"/>
                      <a:pt x="15240" y="0"/>
                      <a:pt x="34290" y="0"/>
                    </a:cubicBezTo>
                    <a:cubicBezTo>
                      <a:pt x="1348740" y="0"/>
                      <a:pt x="2481263" y="935355"/>
                      <a:pt x="2728913" y="2224088"/>
                    </a:cubicBezTo>
                    <a:cubicBezTo>
                      <a:pt x="2732723" y="2243138"/>
                      <a:pt x="2720340" y="2259330"/>
                      <a:pt x="2701290" y="2263140"/>
                    </a:cubicBezTo>
                    <a:cubicBezTo>
                      <a:pt x="2702243" y="2264093"/>
                      <a:pt x="2699385" y="2264093"/>
                      <a:pt x="2697480" y="2264093"/>
                    </a:cubicBezTo>
                    <a:lnTo>
                      <a:pt x="2697480" y="2264093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14EE80"/>
                  </a:gs>
                </a:gsLst>
                <a:lin ang="540000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AF3250A-1EE4-4B6C-8977-D14030503F42}"/>
                </a:ext>
              </a:extLst>
            </p:cNvPr>
            <p:cNvSpPr/>
            <p:nvPr/>
          </p:nvSpPr>
          <p:spPr>
            <a:xfrm>
              <a:off x="1687007" y="3571338"/>
              <a:ext cx="2296854" cy="2296854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outerShdw blurRad="241300" sx="102000" sy="102000" algn="ctr" rotWithShape="0">
                <a:prstClr val="black">
                  <a:alpha val="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B85EBAE-42AA-4028-AFDA-548D1EBFF9EE}"/>
              </a:ext>
            </a:extLst>
          </p:cNvPr>
          <p:cNvGrpSpPr/>
          <p:nvPr userDrawn="1"/>
        </p:nvGrpSpPr>
        <p:grpSpPr>
          <a:xfrm>
            <a:off x="6707705" y="3440487"/>
            <a:ext cx="2581530" cy="2558556"/>
            <a:chOff x="6707705" y="3440487"/>
            <a:chExt cx="2581530" cy="255855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721EC52-3CD0-418C-9802-F3B19AC68FF0}"/>
                </a:ext>
              </a:extLst>
            </p:cNvPr>
            <p:cNvGrpSpPr/>
            <p:nvPr/>
          </p:nvGrpSpPr>
          <p:grpSpPr>
            <a:xfrm rot="7200000">
              <a:off x="6719192" y="3429000"/>
              <a:ext cx="2558556" cy="2581530"/>
              <a:chOff x="1660015" y="3429001"/>
              <a:chExt cx="2558556" cy="2581530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665BAB84-1EEC-4F40-9EE1-CA46C7922A06}"/>
                  </a:ext>
                </a:extLst>
              </p:cNvPr>
              <p:cNvSpPr/>
              <p:nvPr/>
            </p:nvSpPr>
            <p:spPr>
              <a:xfrm>
                <a:off x="1660015" y="3755327"/>
                <a:ext cx="453825" cy="979899"/>
              </a:xfrm>
              <a:custGeom>
                <a:avLst/>
                <a:gdLst>
                  <a:gd name="connsiteX0" fmla="*/ 34290 w 964658"/>
                  <a:gd name="connsiteY0" fmla="*/ 2082893 h 2082893"/>
                  <a:gd name="connsiteX1" fmla="*/ 0 w 964658"/>
                  <a:gd name="connsiteY1" fmla="*/ 2048603 h 2082893"/>
                  <a:gd name="connsiteX2" fmla="*/ 908685 w 964658"/>
                  <a:gd name="connsiteY2" fmla="*/ 8348 h 2082893"/>
                  <a:gd name="connsiteX3" fmla="*/ 956310 w 964658"/>
                  <a:gd name="connsiteY3" fmla="*/ 10253 h 2082893"/>
                  <a:gd name="connsiteX4" fmla="*/ 954405 w 964658"/>
                  <a:gd name="connsiteY4" fmla="*/ 57878 h 2082893"/>
                  <a:gd name="connsiteX5" fmla="*/ 67628 w 964658"/>
                  <a:gd name="connsiteY5" fmla="*/ 2046698 h 2082893"/>
                  <a:gd name="connsiteX6" fmla="*/ 34290 w 964658"/>
                  <a:gd name="connsiteY6" fmla="*/ 2082893 h 2082893"/>
                  <a:gd name="connsiteX7" fmla="*/ 34290 w 964658"/>
                  <a:gd name="connsiteY7" fmla="*/ 2082893 h 2082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64658" h="2082893">
                    <a:moveTo>
                      <a:pt x="34290" y="2082893"/>
                    </a:moveTo>
                    <a:cubicBezTo>
                      <a:pt x="15240" y="2082893"/>
                      <a:pt x="0" y="2067653"/>
                      <a:pt x="0" y="2048603"/>
                    </a:cubicBezTo>
                    <a:cubicBezTo>
                      <a:pt x="0" y="1272316"/>
                      <a:pt x="331470" y="528413"/>
                      <a:pt x="908685" y="8348"/>
                    </a:cubicBezTo>
                    <a:cubicBezTo>
                      <a:pt x="922020" y="-3082"/>
                      <a:pt x="943927" y="-3082"/>
                      <a:pt x="956310" y="10253"/>
                    </a:cubicBezTo>
                    <a:cubicBezTo>
                      <a:pt x="967740" y="23588"/>
                      <a:pt x="967740" y="45496"/>
                      <a:pt x="954405" y="57878"/>
                    </a:cubicBezTo>
                    <a:cubicBezTo>
                      <a:pt x="392430" y="565561"/>
                      <a:pt x="67628" y="1291366"/>
                      <a:pt x="67628" y="2046698"/>
                    </a:cubicBezTo>
                    <a:cubicBezTo>
                      <a:pt x="68580" y="2067653"/>
                      <a:pt x="53340" y="2082893"/>
                      <a:pt x="34290" y="2082893"/>
                    </a:cubicBezTo>
                    <a:lnTo>
                      <a:pt x="34290" y="2082893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14EE80"/>
                  </a:gs>
                </a:gsLst>
                <a:lin ang="540000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F206C720-87B8-4A57-9B3D-A7313AD4ED1E}"/>
                  </a:ext>
                </a:extLst>
              </p:cNvPr>
              <p:cNvSpPr/>
              <p:nvPr/>
            </p:nvSpPr>
            <p:spPr>
              <a:xfrm>
                <a:off x="1847072" y="5368146"/>
                <a:ext cx="1121858" cy="642385"/>
              </a:xfrm>
              <a:custGeom>
                <a:avLst/>
                <a:gdLst>
                  <a:gd name="connsiteX0" fmla="*/ 2347494 w 2384642"/>
                  <a:gd name="connsiteY0" fmla="*/ 1365467 h 1365466"/>
                  <a:gd name="connsiteX1" fmla="*/ 985420 w 2384642"/>
                  <a:gd name="connsiteY1" fmla="*/ 1003517 h 1365466"/>
                  <a:gd name="connsiteX2" fmla="*/ 5297 w 2384642"/>
                  <a:gd name="connsiteY2" fmla="*/ 51017 h 1365466"/>
                  <a:gd name="connsiteX3" fmla="*/ 16727 w 2384642"/>
                  <a:gd name="connsiteY3" fmla="*/ 5297 h 1365466"/>
                  <a:gd name="connsiteX4" fmla="*/ 64352 w 2384642"/>
                  <a:gd name="connsiteY4" fmla="*/ 16727 h 1365466"/>
                  <a:gd name="connsiteX5" fmla="*/ 2350352 w 2384642"/>
                  <a:gd name="connsiteY5" fmla="*/ 1298792 h 1365466"/>
                  <a:gd name="connsiteX6" fmla="*/ 2384642 w 2384642"/>
                  <a:gd name="connsiteY6" fmla="*/ 1333082 h 1365466"/>
                  <a:gd name="connsiteX7" fmla="*/ 2347494 w 2384642"/>
                  <a:gd name="connsiteY7" fmla="*/ 1365467 h 1365466"/>
                  <a:gd name="connsiteX8" fmla="*/ 2347494 w 2384642"/>
                  <a:gd name="connsiteY8" fmla="*/ 1365467 h 1365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84642" h="1365466">
                    <a:moveTo>
                      <a:pt x="2347494" y="1365467"/>
                    </a:moveTo>
                    <a:cubicBezTo>
                      <a:pt x="1868387" y="1365467"/>
                      <a:pt x="1397852" y="1239737"/>
                      <a:pt x="985420" y="1003517"/>
                    </a:cubicBezTo>
                    <a:cubicBezTo>
                      <a:pt x="584417" y="773965"/>
                      <a:pt x="246279" y="444400"/>
                      <a:pt x="5297" y="51017"/>
                    </a:cubicBezTo>
                    <a:cubicBezTo>
                      <a:pt x="-5181" y="35777"/>
                      <a:pt x="534" y="13869"/>
                      <a:pt x="16727" y="5297"/>
                    </a:cubicBezTo>
                    <a:cubicBezTo>
                      <a:pt x="31967" y="-5181"/>
                      <a:pt x="53874" y="534"/>
                      <a:pt x="64352" y="16727"/>
                    </a:cubicBezTo>
                    <a:cubicBezTo>
                      <a:pt x="554889" y="820637"/>
                      <a:pt x="1409282" y="1298792"/>
                      <a:pt x="2350352" y="1298792"/>
                    </a:cubicBezTo>
                    <a:cubicBezTo>
                      <a:pt x="2369402" y="1298792"/>
                      <a:pt x="2384642" y="1314032"/>
                      <a:pt x="2384642" y="1333082"/>
                    </a:cubicBezTo>
                    <a:cubicBezTo>
                      <a:pt x="2384642" y="1352132"/>
                      <a:pt x="2366544" y="1365467"/>
                      <a:pt x="2347494" y="1365467"/>
                    </a:cubicBezTo>
                    <a:lnTo>
                      <a:pt x="2347494" y="1365467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14EE80"/>
                  </a:gs>
                </a:gsLst>
                <a:lin ang="540000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94EC881-CEB7-402A-AE2B-2BF219AEE04D}"/>
                  </a:ext>
                </a:extLst>
              </p:cNvPr>
              <p:cNvSpPr/>
              <p:nvPr/>
            </p:nvSpPr>
            <p:spPr>
              <a:xfrm>
                <a:off x="3378783" y="5222077"/>
                <a:ext cx="753218" cy="709139"/>
              </a:xfrm>
              <a:custGeom>
                <a:avLst/>
                <a:gdLst>
                  <a:gd name="connsiteX0" fmla="*/ 34636 w 1601052"/>
                  <a:gd name="connsiteY0" fmla="*/ 1507360 h 1507360"/>
                  <a:gd name="connsiteX1" fmla="*/ 2252 w 1601052"/>
                  <a:gd name="connsiteY1" fmla="*/ 1485453 h 1507360"/>
                  <a:gd name="connsiteX2" fmla="*/ 22254 w 1601052"/>
                  <a:gd name="connsiteY2" fmla="*/ 1441638 h 1507360"/>
                  <a:gd name="connsiteX3" fmla="*/ 1536729 w 1601052"/>
                  <a:gd name="connsiteY3" fmla="*/ 20508 h 1507360"/>
                  <a:gd name="connsiteX4" fmla="*/ 1580544 w 1601052"/>
                  <a:gd name="connsiteY4" fmla="*/ 3363 h 1507360"/>
                  <a:gd name="connsiteX5" fmla="*/ 1597689 w 1601052"/>
                  <a:gd name="connsiteY5" fmla="*/ 47178 h 1507360"/>
                  <a:gd name="connsiteX6" fmla="*/ 46067 w 1601052"/>
                  <a:gd name="connsiteY6" fmla="*/ 1503551 h 1507360"/>
                  <a:gd name="connsiteX7" fmla="*/ 34636 w 1601052"/>
                  <a:gd name="connsiteY7" fmla="*/ 1507360 h 1507360"/>
                  <a:gd name="connsiteX8" fmla="*/ 34636 w 1601052"/>
                  <a:gd name="connsiteY8" fmla="*/ 1507360 h 150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1052" h="1507360">
                    <a:moveTo>
                      <a:pt x="34636" y="1507360"/>
                    </a:moveTo>
                    <a:cubicBezTo>
                      <a:pt x="21302" y="1507360"/>
                      <a:pt x="7014" y="1498788"/>
                      <a:pt x="2252" y="1485453"/>
                    </a:cubicBezTo>
                    <a:cubicBezTo>
                      <a:pt x="-4416" y="1468308"/>
                      <a:pt x="4157" y="1448306"/>
                      <a:pt x="22254" y="1441638"/>
                    </a:cubicBezTo>
                    <a:cubicBezTo>
                      <a:pt x="693767" y="1192083"/>
                      <a:pt x="1245264" y="673923"/>
                      <a:pt x="1536729" y="20508"/>
                    </a:cubicBezTo>
                    <a:cubicBezTo>
                      <a:pt x="1545302" y="3363"/>
                      <a:pt x="1564352" y="-5210"/>
                      <a:pt x="1580544" y="3363"/>
                    </a:cubicBezTo>
                    <a:cubicBezTo>
                      <a:pt x="1597689" y="11936"/>
                      <a:pt x="1606262" y="30986"/>
                      <a:pt x="1597689" y="47178"/>
                    </a:cubicBezTo>
                    <a:cubicBezTo>
                      <a:pt x="1298604" y="717738"/>
                      <a:pt x="733772" y="1249233"/>
                      <a:pt x="46067" y="1503551"/>
                    </a:cubicBezTo>
                    <a:cubicBezTo>
                      <a:pt x="43209" y="1505456"/>
                      <a:pt x="38447" y="1507360"/>
                      <a:pt x="34636" y="1507360"/>
                    </a:cubicBezTo>
                    <a:lnTo>
                      <a:pt x="34636" y="1507360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14EE80"/>
                  </a:gs>
                </a:gsLst>
                <a:lin ang="540000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75ED092-D413-433F-9230-72C8DAEBDFFE}"/>
                  </a:ext>
                </a:extLst>
              </p:cNvPr>
              <p:cNvSpPr/>
              <p:nvPr/>
            </p:nvSpPr>
            <p:spPr>
              <a:xfrm>
                <a:off x="2934426" y="3429001"/>
                <a:ext cx="1284145" cy="1065144"/>
              </a:xfrm>
              <a:custGeom>
                <a:avLst/>
                <a:gdLst>
                  <a:gd name="connsiteX0" fmla="*/ 2697480 w 2729601"/>
                  <a:gd name="connsiteY0" fmla="*/ 2264093 h 2264092"/>
                  <a:gd name="connsiteX1" fmla="*/ 2663190 w 2729601"/>
                  <a:gd name="connsiteY1" fmla="*/ 2236470 h 2264092"/>
                  <a:gd name="connsiteX2" fmla="*/ 34290 w 2729601"/>
                  <a:gd name="connsiteY2" fmla="*/ 68580 h 2264092"/>
                  <a:gd name="connsiteX3" fmla="*/ 0 w 2729601"/>
                  <a:gd name="connsiteY3" fmla="*/ 34290 h 2264092"/>
                  <a:gd name="connsiteX4" fmla="*/ 34290 w 2729601"/>
                  <a:gd name="connsiteY4" fmla="*/ 0 h 2264092"/>
                  <a:gd name="connsiteX5" fmla="*/ 2728913 w 2729601"/>
                  <a:gd name="connsiteY5" fmla="*/ 2224088 h 2264092"/>
                  <a:gd name="connsiteX6" fmla="*/ 2701290 w 2729601"/>
                  <a:gd name="connsiteY6" fmla="*/ 2263140 h 2264092"/>
                  <a:gd name="connsiteX7" fmla="*/ 2697480 w 2729601"/>
                  <a:gd name="connsiteY7" fmla="*/ 2264093 h 2264092"/>
                  <a:gd name="connsiteX8" fmla="*/ 2697480 w 2729601"/>
                  <a:gd name="connsiteY8" fmla="*/ 2264093 h 2264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29601" h="2264092">
                    <a:moveTo>
                      <a:pt x="2697480" y="2264093"/>
                    </a:moveTo>
                    <a:cubicBezTo>
                      <a:pt x="2682240" y="2264093"/>
                      <a:pt x="2667000" y="2252663"/>
                      <a:pt x="2663190" y="2236470"/>
                    </a:cubicBezTo>
                    <a:cubicBezTo>
                      <a:pt x="2422208" y="980123"/>
                      <a:pt x="1316355" y="68580"/>
                      <a:pt x="34290" y="68580"/>
                    </a:cubicBezTo>
                    <a:cubicBezTo>
                      <a:pt x="15240" y="68580"/>
                      <a:pt x="0" y="53340"/>
                      <a:pt x="0" y="34290"/>
                    </a:cubicBezTo>
                    <a:cubicBezTo>
                      <a:pt x="0" y="15240"/>
                      <a:pt x="15240" y="0"/>
                      <a:pt x="34290" y="0"/>
                    </a:cubicBezTo>
                    <a:cubicBezTo>
                      <a:pt x="1348740" y="0"/>
                      <a:pt x="2481263" y="935355"/>
                      <a:pt x="2728913" y="2224088"/>
                    </a:cubicBezTo>
                    <a:cubicBezTo>
                      <a:pt x="2732723" y="2243138"/>
                      <a:pt x="2720340" y="2259330"/>
                      <a:pt x="2701290" y="2263140"/>
                    </a:cubicBezTo>
                    <a:cubicBezTo>
                      <a:pt x="2702243" y="2264093"/>
                      <a:pt x="2699385" y="2264093"/>
                      <a:pt x="2697480" y="2264093"/>
                    </a:cubicBezTo>
                    <a:lnTo>
                      <a:pt x="2697480" y="2264093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14EE80"/>
                  </a:gs>
                </a:gsLst>
                <a:lin ang="540000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8D4CA02-D99C-41CF-8860-2BBDBEC31CB0}"/>
                </a:ext>
              </a:extLst>
            </p:cNvPr>
            <p:cNvSpPr/>
            <p:nvPr/>
          </p:nvSpPr>
          <p:spPr>
            <a:xfrm>
              <a:off x="6850043" y="3571338"/>
              <a:ext cx="2296854" cy="2296854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outerShdw blurRad="241300" sx="102000" sy="102000" algn="ctr" rotWithShape="0">
                <a:prstClr val="black">
                  <a:alpha val="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2F3DC46-440C-434D-A6DC-2C975D70DC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37508" y="3721839"/>
            <a:ext cx="1995852" cy="1995852"/>
          </a:xfrm>
          <a:custGeom>
            <a:avLst/>
            <a:gdLst>
              <a:gd name="connsiteX0" fmla="*/ 997926 w 1995852"/>
              <a:gd name="connsiteY0" fmla="*/ 0 h 1995852"/>
              <a:gd name="connsiteX1" fmla="*/ 1995852 w 1995852"/>
              <a:gd name="connsiteY1" fmla="*/ 997926 h 1995852"/>
              <a:gd name="connsiteX2" fmla="*/ 997926 w 1995852"/>
              <a:gd name="connsiteY2" fmla="*/ 1995852 h 1995852"/>
              <a:gd name="connsiteX3" fmla="*/ 0 w 1995852"/>
              <a:gd name="connsiteY3" fmla="*/ 997926 h 1995852"/>
              <a:gd name="connsiteX4" fmla="*/ 997926 w 1995852"/>
              <a:gd name="connsiteY4" fmla="*/ 0 h 1995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852" h="1995852">
                <a:moveTo>
                  <a:pt x="997926" y="0"/>
                </a:moveTo>
                <a:cubicBezTo>
                  <a:pt x="1549065" y="0"/>
                  <a:pt x="1995852" y="446787"/>
                  <a:pt x="1995852" y="997926"/>
                </a:cubicBezTo>
                <a:cubicBezTo>
                  <a:pt x="1995852" y="1549065"/>
                  <a:pt x="1549065" y="1995852"/>
                  <a:pt x="997926" y="1995852"/>
                </a:cubicBezTo>
                <a:cubicBezTo>
                  <a:pt x="446787" y="1995852"/>
                  <a:pt x="0" y="1549065"/>
                  <a:pt x="0" y="997926"/>
                </a:cubicBezTo>
                <a:cubicBezTo>
                  <a:pt x="0" y="446787"/>
                  <a:pt x="446787" y="0"/>
                  <a:pt x="997926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0225D39-AEA5-414B-83C3-5BF39EAEB5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54190" y="1140307"/>
            <a:ext cx="1995852" cy="1995852"/>
          </a:xfrm>
          <a:custGeom>
            <a:avLst/>
            <a:gdLst>
              <a:gd name="connsiteX0" fmla="*/ 997926 w 1995852"/>
              <a:gd name="connsiteY0" fmla="*/ 0 h 1995852"/>
              <a:gd name="connsiteX1" fmla="*/ 1995852 w 1995852"/>
              <a:gd name="connsiteY1" fmla="*/ 997926 h 1995852"/>
              <a:gd name="connsiteX2" fmla="*/ 997926 w 1995852"/>
              <a:gd name="connsiteY2" fmla="*/ 1995852 h 1995852"/>
              <a:gd name="connsiteX3" fmla="*/ 0 w 1995852"/>
              <a:gd name="connsiteY3" fmla="*/ 997926 h 1995852"/>
              <a:gd name="connsiteX4" fmla="*/ 997926 w 1995852"/>
              <a:gd name="connsiteY4" fmla="*/ 0 h 1995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852" h="1995852">
                <a:moveTo>
                  <a:pt x="997926" y="0"/>
                </a:moveTo>
                <a:cubicBezTo>
                  <a:pt x="1549065" y="0"/>
                  <a:pt x="1995852" y="446787"/>
                  <a:pt x="1995852" y="997926"/>
                </a:cubicBezTo>
                <a:cubicBezTo>
                  <a:pt x="1995852" y="1549065"/>
                  <a:pt x="1549065" y="1995852"/>
                  <a:pt x="997926" y="1995852"/>
                </a:cubicBezTo>
                <a:cubicBezTo>
                  <a:pt x="446787" y="1995852"/>
                  <a:pt x="0" y="1549065"/>
                  <a:pt x="0" y="997926"/>
                </a:cubicBezTo>
                <a:cubicBezTo>
                  <a:pt x="0" y="446787"/>
                  <a:pt x="446787" y="0"/>
                  <a:pt x="997926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C6C5157-6CD0-4321-A04E-C1CB8E43760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00544" y="3721839"/>
            <a:ext cx="1995852" cy="1995852"/>
          </a:xfrm>
          <a:custGeom>
            <a:avLst/>
            <a:gdLst>
              <a:gd name="connsiteX0" fmla="*/ 997926 w 1995852"/>
              <a:gd name="connsiteY0" fmla="*/ 0 h 1995852"/>
              <a:gd name="connsiteX1" fmla="*/ 1995852 w 1995852"/>
              <a:gd name="connsiteY1" fmla="*/ 997926 h 1995852"/>
              <a:gd name="connsiteX2" fmla="*/ 997926 w 1995852"/>
              <a:gd name="connsiteY2" fmla="*/ 1995852 h 1995852"/>
              <a:gd name="connsiteX3" fmla="*/ 0 w 1995852"/>
              <a:gd name="connsiteY3" fmla="*/ 997926 h 1995852"/>
              <a:gd name="connsiteX4" fmla="*/ 997926 w 1995852"/>
              <a:gd name="connsiteY4" fmla="*/ 0 h 1995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5852" h="1995852">
                <a:moveTo>
                  <a:pt x="997926" y="0"/>
                </a:moveTo>
                <a:cubicBezTo>
                  <a:pt x="1549065" y="0"/>
                  <a:pt x="1995852" y="446787"/>
                  <a:pt x="1995852" y="997926"/>
                </a:cubicBezTo>
                <a:cubicBezTo>
                  <a:pt x="1995852" y="1549065"/>
                  <a:pt x="1549065" y="1995852"/>
                  <a:pt x="997926" y="1995852"/>
                </a:cubicBezTo>
                <a:cubicBezTo>
                  <a:pt x="446787" y="1995852"/>
                  <a:pt x="0" y="1549065"/>
                  <a:pt x="0" y="997926"/>
                </a:cubicBezTo>
                <a:cubicBezTo>
                  <a:pt x="0" y="446787"/>
                  <a:pt x="446787" y="0"/>
                  <a:pt x="997926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421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B88E76E-3065-417B-AF47-007491BDF227}"/>
              </a:ext>
            </a:extLst>
          </p:cNvPr>
          <p:cNvGrpSpPr/>
          <p:nvPr userDrawn="1"/>
        </p:nvGrpSpPr>
        <p:grpSpPr>
          <a:xfrm rot="19800000">
            <a:off x="6775752" y="707299"/>
            <a:ext cx="2013528" cy="2031608"/>
            <a:chOff x="1660015" y="3429001"/>
            <a:chExt cx="2558556" cy="258153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684E358-3B7D-428E-B77B-AC149AABAB95}"/>
                </a:ext>
              </a:extLst>
            </p:cNvPr>
            <p:cNvSpPr/>
            <p:nvPr/>
          </p:nvSpPr>
          <p:spPr>
            <a:xfrm>
              <a:off x="1660015" y="3755327"/>
              <a:ext cx="453825" cy="979899"/>
            </a:xfrm>
            <a:custGeom>
              <a:avLst/>
              <a:gdLst>
                <a:gd name="connsiteX0" fmla="*/ 34290 w 964658"/>
                <a:gd name="connsiteY0" fmla="*/ 2082893 h 2082893"/>
                <a:gd name="connsiteX1" fmla="*/ 0 w 964658"/>
                <a:gd name="connsiteY1" fmla="*/ 2048603 h 2082893"/>
                <a:gd name="connsiteX2" fmla="*/ 908685 w 964658"/>
                <a:gd name="connsiteY2" fmla="*/ 8348 h 2082893"/>
                <a:gd name="connsiteX3" fmla="*/ 956310 w 964658"/>
                <a:gd name="connsiteY3" fmla="*/ 10253 h 2082893"/>
                <a:gd name="connsiteX4" fmla="*/ 954405 w 964658"/>
                <a:gd name="connsiteY4" fmla="*/ 57878 h 2082893"/>
                <a:gd name="connsiteX5" fmla="*/ 67628 w 964658"/>
                <a:gd name="connsiteY5" fmla="*/ 2046698 h 2082893"/>
                <a:gd name="connsiteX6" fmla="*/ 34290 w 964658"/>
                <a:gd name="connsiteY6" fmla="*/ 2082893 h 2082893"/>
                <a:gd name="connsiteX7" fmla="*/ 34290 w 964658"/>
                <a:gd name="connsiteY7" fmla="*/ 2082893 h 2082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4658" h="2082893">
                  <a:moveTo>
                    <a:pt x="34290" y="2082893"/>
                  </a:moveTo>
                  <a:cubicBezTo>
                    <a:pt x="15240" y="2082893"/>
                    <a:pt x="0" y="2067653"/>
                    <a:pt x="0" y="2048603"/>
                  </a:cubicBezTo>
                  <a:cubicBezTo>
                    <a:pt x="0" y="1272316"/>
                    <a:pt x="331470" y="528413"/>
                    <a:pt x="908685" y="8348"/>
                  </a:cubicBezTo>
                  <a:cubicBezTo>
                    <a:pt x="922020" y="-3082"/>
                    <a:pt x="943927" y="-3082"/>
                    <a:pt x="956310" y="10253"/>
                  </a:cubicBezTo>
                  <a:cubicBezTo>
                    <a:pt x="967740" y="23588"/>
                    <a:pt x="967740" y="45496"/>
                    <a:pt x="954405" y="57878"/>
                  </a:cubicBezTo>
                  <a:cubicBezTo>
                    <a:pt x="392430" y="565561"/>
                    <a:pt x="67628" y="1291366"/>
                    <a:pt x="67628" y="2046698"/>
                  </a:cubicBezTo>
                  <a:cubicBezTo>
                    <a:pt x="68580" y="2067653"/>
                    <a:pt x="53340" y="2082893"/>
                    <a:pt x="34290" y="2082893"/>
                  </a:cubicBezTo>
                  <a:lnTo>
                    <a:pt x="34290" y="2082893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14EE80"/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AE80ACE-DE86-474A-B27F-59A0521A824E}"/>
                </a:ext>
              </a:extLst>
            </p:cNvPr>
            <p:cNvSpPr/>
            <p:nvPr/>
          </p:nvSpPr>
          <p:spPr>
            <a:xfrm>
              <a:off x="1847072" y="5368146"/>
              <a:ext cx="1121858" cy="642385"/>
            </a:xfrm>
            <a:custGeom>
              <a:avLst/>
              <a:gdLst>
                <a:gd name="connsiteX0" fmla="*/ 2347494 w 2384642"/>
                <a:gd name="connsiteY0" fmla="*/ 1365467 h 1365466"/>
                <a:gd name="connsiteX1" fmla="*/ 985420 w 2384642"/>
                <a:gd name="connsiteY1" fmla="*/ 1003517 h 1365466"/>
                <a:gd name="connsiteX2" fmla="*/ 5297 w 2384642"/>
                <a:gd name="connsiteY2" fmla="*/ 51017 h 1365466"/>
                <a:gd name="connsiteX3" fmla="*/ 16727 w 2384642"/>
                <a:gd name="connsiteY3" fmla="*/ 5297 h 1365466"/>
                <a:gd name="connsiteX4" fmla="*/ 64352 w 2384642"/>
                <a:gd name="connsiteY4" fmla="*/ 16727 h 1365466"/>
                <a:gd name="connsiteX5" fmla="*/ 2350352 w 2384642"/>
                <a:gd name="connsiteY5" fmla="*/ 1298792 h 1365466"/>
                <a:gd name="connsiteX6" fmla="*/ 2384642 w 2384642"/>
                <a:gd name="connsiteY6" fmla="*/ 1333082 h 1365466"/>
                <a:gd name="connsiteX7" fmla="*/ 2347494 w 2384642"/>
                <a:gd name="connsiteY7" fmla="*/ 1365467 h 1365466"/>
                <a:gd name="connsiteX8" fmla="*/ 2347494 w 2384642"/>
                <a:gd name="connsiteY8" fmla="*/ 1365467 h 1365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4642" h="1365466">
                  <a:moveTo>
                    <a:pt x="2347494" y="1365467"/>
                  </a:moveTo>
                  <a:cubicBezTo>
                    <a:pt x="1868387" y="1365467"/>
                    <a:pt x="1397852" y="1239737"/>
                    <a:pt x="985420" y="1003517"/>
                  </a:cubicBezTo>
                  <a:cubicBezTo>
                    <a:pt x="584417" y="773965"/>
                    <a:pt x="246279" y="444400"/>
                    <a:pt x="5297" y="51017"/>
                  </a:cubicBezTo>
                  <a:cubicBezTo>
                    <a:pt x="-5181" y="35777"/>
                    <a:pt x="534" y="13869"/>
                    <a:pt x="16727" y="5297"/>
                  </a:cubicBezTo>
                  <a:cubicBezTo>
                    <a:pt x="31967" y="-5181"/>
                    <a:pt x="53874" y="534"/>
                    <a:pt x="64352" y="16727"/>
                  </a:cubicBezTo>
                  <a:cubicBezTo>
                    <a:pt x="554889" y="820637"/>
                    <a:pt x="1409282" y="1298792"/>
                    <a:pt x="2350352" y="1298792"/>
                  </a:cubicBezTo>
                  <a:cubicBezTo>
                    <a:pt x="2369402" y="1298792"/>
                    <a:pt x="2384642" y="1314032"/>
                    <a:pt x="2384642" y="1333082"/>
                  </a:cubicBezTo>
                  <a:cubicBezTo>
                    <a:pt x="2384642" y="1352132"/>
                    <a:pt x="2366544" y="1365467"/>
                    <a:pt x="2347494" y="1365467"/>
                  </a:cubicBezTo>
                  <a:lnTo>
                    <a:pt x="2347494" y="1365467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14EE80"/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48A49AB-9FBD-47CE-A806-604E217B39CC}"/>
                </a:ext>
              </a:extLst>
            </p:cNvPr>
            <p:cNvSpPr/>
            <p:nvPr/>
          </p:nvSpPr>
          <p:spPr>
            <a:xfrm>
              <a:off x="3378783" y="5222077"/>
              <a:ext cx="753218" cy="709139"/>
            </a:xfrm>
            <a:custGeom>
              <a:avLst/>
              <a:gdLst>
                <a:gd name="connsiteX0" fmla="*/ 34636 w 1601052"/>
                <a:gd name="connsiteY0" fmla="*/ 1507360 h 1507360"/>
                <a:gd name="connsiteX1" fmla="*/ 2252 w 1601052"/>
                <a:gd name="connsiteY1" fmla="*/ 1485453 h 1507360"/>
                <a:gd name="connsiteX2" fmla="*/ 22254 w 1601052"/>
                <a:gd name="connsiteY2" fmla="*/ 1441638 h 1507360"/>
                <a:gd name="connsiteX3" fmla="*/ 1536729 w 1601052"/>
                <a:gd name="connsiteY3" fmla="*/ 20508 h 1507360"/>
                <a:gd name="connsiteX4" fmla="*/ 1580544 w 1601052"/>
                <a:gd name="connsiteY4" fmla="*/ 3363 h 1507360"/>
                <a:gd name="connsiteX5" fmla="*/ 1597689 w 1601052"/>
                <a:gd name="connsiteY5" fmla="*/ 47178 h 1507360"/>
                <a:gd name="connsiteX6" fmla="*/ 46067 w 1601052"/>
                <a:gd name="connsiteY6" fmla="*/ 1503551 h 1507360"/>
                <a:gd name="connsiteX7" fmla="*/ 34636 w 1601052"/>
                <a:gd name="connsiteY7" fmla="*/ 1507360 h 1507360"/>
                <a:gd name="connsiteX8" fmla="*/ 34636 w 1601052"/>
                <a:gd name="connsiteY8" fmla="*/ 1507360 h 150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052" h="1507360">
                  <a:moveTo>
                    <a:pt x="34636" y="1507360"/>
                  </a:moveTo>
                  <a:cubicBezTo>
                    <a:pt x="21302" y="1507360"/>
                    <a:pt x="7014" y="1498788"/>
                    <a:pt x="2252" y="1485453"/>
                  </a:cubicBezTo>
                  <a:cubicBezTo>
                    <a:pt x="-4416" y="1468308"/>
                    <a:pt x="4157" y="1448306"/>
                    <a:pt x="22254" y="1441638"/>
                  </a:cubicBezTo>
                  <a:cubicBezTo>
                    <a:pt x="693767" y="1192083"/>
                    <a:pt x="1245264" y="673923"/>
                    <a:pt x="1536729" y="20508"/>
                  </a:cubicBezTo>
                  <a:cubicBezTo>
                    <a:pt x="1545302" y="3363"/>
                    <a:pt x="1564352" y="-5210"/>
                    <a:pt x="1580544" y="3363"/>
                  </a:cubicBezTo>
                  <a:cubicBezTo>
                    <a:pt x="1597689" y="11936"/>
                    <a:pt x="1606262" y="30986"/>
                    <a:pt x="1597689" y="47178"/>
                  </a:cubicBezTo>
                  <a:cubicBezTo>
                    <a:pt x="1298604" y="717738"/>
                    <a:pt x="733772" y="1249233"/>
                    <a:pt x="46067" y="1503551"/>
                  </a:cubicBezTo>
                  <a:cubicBezTo>
                    <a:pt x="43209" y="1505456"/>
                    <a:pt x="38447" y="1507360"/>
                    <a:pt x="34636" y="1507360"/>
                  </a:cubicBezTo>
                  <a:lnTo>
                    <a:pt x="34636" y="1507360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14EE80"/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77D87C1-480F-4159-9C50-47F965AADB76}"/>
                </a:ext>
              </a:extLst>
            </p:cNvPr>
            <p:cNvSpPr/>
            <p:nvPr/>
          </p:nvSpPr>
          <p:spPr>
            <a:xfrm>
              <a:off x="2934426" y="3429001"/>
              <a:ext cx="1284145" cy="1065144"/>
            </a:xfrm>
            <a:custGeom>
              <a:avLst/>
              <a:gdLst>
                <a:gd name="connsiteX0" fmla="*/ 2697480 w 2729601"/>
                <a:gd name="connsiteY0" fmla="*/ 2264093 h 2264092"/>
                <a:gd name="connsiteX1" fmla="*/ 2663190 w 2729601"/>
                <a:gd name="connsiteY1" fmla="*/ 2236470 h 2264092"/>
                <a:gd name="connsiteX2" fmla="*/ 34290 w 2729601"/>
                <a:gd name="connsiteY2" fmla="*/ 68580 h 2264092"/>
                <a:gd name="connsiteX3" fmla="*/ 0 w 2729601"/>
                <a:gd name="connsiteY3" fmla="*/ 34290 h 2264092"/>
                <a:gd name="connsiteX4" fmla="*/ 34290 w 2729601"/>
                <a:gd name="connsiteY4" fmla="*/ 0 h 2264092"/>
                <a:gd name="connsiteX5" fmla="*/ 2728913 w 2729601"/>
                <a:gd name="connsiteY5" fmla="*/ 2224088 h 2264092"/>
                <a:gd name="connsiteX6" fmla="*/ 2701290 w 2729601"/>
                <a:gd name="connsiteY6" fmla="*/ 2263140 h 2264092"/>
                <a:gd name="connsiteX7" fmla="*/ 2697480 w 2729601"/>
                <a:gd name="connsiteY7" fmla="*/ 2264093 h 2264092"/>
                <a:gd name="connsiteX8" fmla="*/ 2697480 w 2729601"/>
                <a:gd name="connsiteY8" fmla="*/ 2264093 h 226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9601" h="2264092">
                  <a:moveTo>
                    <a:pt x="2697480" y="2264093"/>
                  </a:moveTo>
                  <a:cubicBezTo>
                    <a:pt x="2682240" y="2264093"/>
                    <a:pt x="2667000" y="2252663"/>
                    <a:pt x="2663190" y="2236470"/>
                  </a:cubicBezTo>
                  <a:cubicBezTo>
                    <a:pt x="2422208" y="980123"/>
                    <a:pt x="1316355" y="68580"/>
                    <a:pt x="34290" y="68580"/>
                  </a:cubicBezTo>
                  <a:cubicBezTo>
                    <a:pt x="15240" y="68580"/>
                    <a:pt x="0" y="53340"/>
                    <a:pt x="0" y="34290"/>
                  </a:cubicBezTo>
                  <a:cubicBezTo>
                    <a:pt x="0" y="15240"/>
                    <a:pt x="15240" y="0"/>
                    <a:pt x="34290" y="0"/>
                  </a:cubicBezTo>
                  <a:cubicBezTo>
                    <a:pt x="1348740" y="0"/>
                    <a:pt x="2481263" y="935355"/>
                    <a:pt x="2728913" y="2224088"/>
                  </a:cubicBezTo>
                  <a:cubicBezTo>
                    <a:pt x="2732723" y="2243138"/>
                    <a:pt x="2720340" y="2259330"/>
                    <a:pt x="2701290" y="2263140"/>
                  </a:cubicBezTo>
                  <a:cubicBezTo>
                    <a:pt x="2702243" y="2264093"/>
                    <a:pt x="2699385" y="2264093"/>
                    <a:pt x="2697480" y="2264093"/>
                  </a:cubicBezTo>
                  <a:lnTo>
                    <a:pt x="2697480" y="2264093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14EE80"/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6D09470-5340-49DD-B9C4-B978D4A15913}"/>
              </a:ext>
            </a:extLst>
          </p:cNvPr>
          <p:cNvGrpSpPr/>
          <p:nvPr userDrawn="1"/>
        </p:nvGrpSpPr>
        <p:grpSpPr>
          <a:xfrm>
            <a:off x="0" y="0"/>
            <a:ext cx="6181728" cy="6858001"/>
            <a:chOff x="0" y="0"/>
            <a:chExt cx="6181728" cy="685800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1E6ABDE-8CC1-4B79-969B-09F9A53819B1}"/>
                </a:ext>
              </a:extLst>
            </p:cNvPr>
            <p:cNvSpPr/>
            <p:nvPr/>
          </p:nvSpPr>
          <p:spPr>
            <a:xfrm rot="5400000">
              <a:off x="1596848" y="2318820"/>
              <a:ext cx="6858000" cy="2220360"/>
            </a:xfrm>
            <a:custGeom>
              <a:avLst/>
              <a:gdLst>
                <a:gd name="connsiteX0" fmla="*/ 0 w 6858000"/>
                <a:gd name="connsiteY0" fmla="*/ 2220360 h 2220360"/>
                <a:gd name="connsiteX1" fmla="*/ 0 w 6858000"/>
                <a:gd name="connsiteY1" fmla="*/ 1534518 h 2220360"/>
                <a:gd name="connsiteX2" fmla="*/ 3021 w 6858000"/>
                <a:gd name="connsiteY2" fmla="*/ 1534684 h 2220360"/>
                <a:gd name="connsiteX3" fmla="*/ 102716 w 6858000"/>
                <a:gd name="connsiteY3" fmla="*/ 1534726 h 2220360"/>
                <a:gd name="connsiteX4" fmla="*/ 1067743 w 6858000"/>
                <a:gd name="connsiteY4" fmla="*/ 1048403 h 2220360"/>
                <a:gd name="connsiteX5" fmla="*/ 2763199 w 6858000"/>
                <a:gd name="connsiteY5" fmla="*/ 22 h 2220360"/>
                <a:gd name="connsiteX6" fmla="*/ 5887532 w 6858000"/>
                <a:gd name="connsiteY6" fmla="*/ 1455001 h 2220360"/>
                <a:gd name="connsiteX7" fmla="*/ 6801740 w 6858000"/>
                <a:gd name="connsiteY7" fmla="*/ 1164130 h 2220360"/>
                <a:gd name="connsiteX8" fmla="*/ 6858000 w 6858000"/>
                <a:gd name="connsiteY8" fmla="*/ 1125757 h 2220360"/>
                <a:gd name="connsiteX9" fmla="*/ 6858000 w 6858000"/>
                <a:gd name="connsiteY9" fmla="*/ 2220360 h 2220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58000" h="2220360">
                  <a:moveTo>
                    <a:pt x="0" y="2220360"/>
                  </a:moveTo>
                  <a:lnTo>
                    <a:pt x="0" y="1534518"/>
                  </a:lnTo>
                  <a:lnTo>
                    <a:pt x="3021" y="1534684"/>
                  </a:lnTo>
                  <a:cubicBezTo>
                    <a:pt x="35342" y="1535571"/>
                    <a:pt x="68560" y="1535598"/>
                    <a:pt x="102716" y="1534726"/>
                  </a:cubicBezTo>
                  <a:cubicBezTo>
                    <a:pt x="587897" y="1522769"/>
                    <a:pt x="817153" y="1347374"/>
                    <a:pt x="1067743" y="1048403"/>
                  </a:cubicBezTo>
                  <a:cubicBezTo>
                    <a:pt x="1478275" y="554109"/>
                    <a:pt x="1872815" y="-3966"/>
                    <a:pt x="2763199" y="22"/>
                  </a:cubicBezTo>
                  <a:cubicBezTo>
                    <a:pt x="4053453" y="4007"/>
                    <a:pt x="4597279" y="1455001"/>
                    <a:pt x="5887532" y="1455001"/>
                  </a:cubicBezTo>
                  <a:cubicBezTo>
                    <a:pt x="6210096" y="1455001"/>
                    <a:pt x="6519330" y="1338652"/>
                    <a:pt x="6801740" y="1164130"/>
                  </a:cubicBezTo>
                  <a:lnTo>
                    <a:pt x="6858000" y="1125757"/>
                  </a:lnTo>
                  <a:lnTo>
                    <a:pt x="6858000" y="2220360"/>
                  </a:lnTo>
                  <a:close/>
                </a:path>
              </a:pathLst>
            </a:custGeom>
            <a:solidFill>
              <a:srgbClr val="14EE80">
                <a:alpha val="25000"/>
              </a:srgb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EE8D43F-CAF6-4222-881D-ED59346F665A}"/>
                </a:ext>
              </a:extLst>
            </p:cNvPr>
            <p:cNvSpPr/>
            <p:nvPr/>
          </p:nvSpPr>
          <p:spPr>
            <a:xfrm rot="5400000">
              <a:off x="1356322" y="2559347"/>
              <a:ext cx="6858000" cy="1739306"/>
            </a:xfrm>
            <a:custGeom>
              <a:avLst/>
              <a:gdLst>
                <a:gd name="connsiteX0" fmla="*/ 0 w 6858000"/>
                <a:gd name="connsiteY0" fmla="*/ 1739306 h 1739306"/>
                <a:gd name="connsiteX1" fmla="*/ 0 w 6858000"/>
                <a:gd name="connsiteY1" fmla="*/ 22470 h 1739306"/>
                <a:gd name="connsiteX2" fmla="*/ 14666 w 6858000"/>
                <a:gd name="connsiteY2" fmla="*/ 20256 h 1739306"/>
                <a:gd name="connsiteX3" fmla="*/ 374028 w 6858000"/>
                <a:gd name="connsiteY3" fmla="*/ 322 h 1739306"/>
                <a:gd name="connsiteX4" fmla="*/ 1877233 w 6858000"/>
                <a:gd name="connsiteY4" fmla="*/ 554619 h 1739306"/>
                <a:gd name="connsiteX5" fmla="*/ 3490886 w 6858000"/>
                <a:gd name="connsiteY5" fmla="*/ 1059952 h 1739306"/>
                <a:gd name="connsiteX6" fmla="*/ 3973740 w 6858000"/>
                <a:gd name="connsiteY6" fmla="*/ 833788 h 1739306"/>
                <a:gd name="connsiteX7" fmla="*/ 5092155 w 6858000"/>
                <a:gd name="connsiteY7" fmla="*/ 363793 h 1739306"/>
                <a:gd name="connsiteX8" fmla="*/ 5277867 w 6858000"/>
                <a:gd name="connsiteY8" fmla="*/ 346123 h 1739306"/>
                <a:gd name="connsiteX9" fmla="*/ 6838029 w 6858000"/>
                <a:gd name="connsiteY9" fmla="*/ 954960 h 1739306"/>
                <a:gd name="connsiteX10" fmla="*/ 6858000 w 6858000"/>
                <a:gd name="connsiteY10" fmla="*/ 962106 h 1739306"/>
                <a:gd name="connsiteX11" fmla="*/ 6858000 w 6858000"/>
                <a:gd name="connsiteY11" fmla="*/ 1739306 h 173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58000" h="1739306">
                  <a:moveTo>
                    <a:pt x="0" y="1739306"/>
                  </a:moveTo>
                  <a:lnTo>
                    <a:pt x="0" y="22470"/>
                  </a:lnTo>
                  <a:lnTo>
                    <a:pt x="14666" y="20256"/>
                  </a:lnTo>
                  <a:cubicBezTo>
                    <a:pt x="68714" y="12598"/>
                    <a:pt x="198723" y="-2380"/>
                    <a:pt x="374028" y="322"/>
                  </a:cubicBezTo>
                  <a:cubicBezTo>
                    <a:pt x="763592" y="6327"/>
                    <a:pt x="1376836" y="99641"/>
                    <a:pt x="1877233" y="554619"/>
                  </a:cubicBezTo>
                  <a:cubicBezTo>
                    <a:pt x="2289931" y="932735"/>
                    <a:pt x="2847076" y="1282584"/>
                    <a:pt x="3490886" y="1059952"/>
                  </a:cubicBezTo>
                  <a:cubicBezTo>
                    <a:pt x="3660090" y="999879"/>
                    <a:pt x="3816914" y="915068"/>
                    <a:pt x="3973740" y="833788"/>
                  </a:cubicBezTo>
                  <a:cubicBezTo>
                    <a:pt x="4320407" y="650030"/>
                    <a:pt x="4683581" y="427402"/>
                    <a:pt x="5092155" y="363793"/>
                  </a:cubicBezTo>
                  <a:cubicBezTo>
                    <a:pt x="5154057" y="353190"/>
                    <a:pt x="5215964" y="346123"/>
                    <a:pt x="5277867" y="346123"/>
                  </a:cubicBezTo>
                  <a:cubicBezTo>
                    <a:pt x="5785455" y="346123"/>
                    <a:pt x="6295128" y="731920"/>
                    <a:pt x="6838029" y="954960"/>
                  </a:cubicBezTo>
                  <a:lnTo>
                    <a:pt x="6858000" y="962106"/>
                  </a:lnTo>
                  <a:lnTo>
                    <a:pt x="6858000" y="1739306"/>
                  </a:lnTo>
                  <a:close/>
                </a:path>
              </a:pathLst>
            </a:custGeom>
            <a:solidFill>
              <a:srgbClr val="14EE80">
                <a:alpha val="15000"/>
              </a:srgb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C60E8FE-C245-4985-B3B6-F34BD7AE9E69}"/>
                </a:ext>
              </a:extLst>
            </p:cNvPr>
            <p:cNvSpPr/>
            <p:nvPr/>
          </p:nvSpPr>
          <p:spPr>
            <a:xfrm rot="5400000">
              <a:off x="1779020" y="2455293"/>
              <a:ext cx="6858000" cy="1947416"/>
            </a:xfrm>
            <a:custGeom>
              <a:avLst/>
              <a:gdLst>
                <a:gd name="connsiteX0" fmla="*/ 0 w 6858000"/>
                <a:gd name="connsiteY0" fmla="*/ 1947416 h 1947416"/>
                <a:gd name="connsiteX1" fmla="*/ 0 w 6858000"/>
                <a:gd name="connsiteY1" fmla="*/ 1356 h 1947416"/>
                <a:gd name="connsiteX2" fmla="*/ 6438 w 6858000"/>
                <a:gd name="connsiteY2" fmla="*/ 462 h 1947416"/>
                <a:gd name="connsiteX3" fmla="*/ 464331 w 6858000"/>
                <a:gd name="connsiteY3" fmla="*/ 45012 h 1947416"/>
                <a:gd name="connsiteX4" fmla="*/ 1328269 w 6858000"/>
                <a:gd name="connsiteY4" fmla="*/ 510907 h 1947416"/>
                <a:gd name="connsiteX5" fmla="*/ 2446508 w 6858000"/>
                <a:gd name="connsiteY5" fmla="*/ 1470429 h 1947416"/>
                <a:gd name="connsiteX6" fmla="*/ 3077045 w 6858000"/>
                <a:gd name="connsiteY6" fmla="*/ 1132100 h 1947416"/>
                <a:gd name="connsiteX7" fmla="*/ 4184835 w 6858000"/>
                <a:gd name="connsiteY7" fmla="*/ 402754 h 1947416"/>
                <a:gd name="connsiteX8" fmla="*/ 6226235 w 6858000"/>
                <a:gd name="connsiteY8" fmla="*/ 1414965 h 1947416"/>
                <a:gd name="connsiteX9" fmla="*/ 6823566 w 6858000"/>
                <a:gd name="connsiteY9" fmla="*/ 1212609 h 1947416"/>
                <a:gd name="connsiteX10" fmla="*/ 6858000 w 6858000"/>
                <a:gd name="connsiteY10" fmla="*/ 1187603 h 1947416"/>
                <a:gd name="connsiteX11" fmla="*/ 6858000 w 6858000"/>
                <a:gd name="connsiteY11" fmla="*/ 1947416 h 194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58000" h="1947416">
                  <a:moveTo>
                    <a:pt x="0" y="1947416"/>
                  </a:moveTo>
                  <a:lnTo>
                    <a:pt x="0" y="1356"/>
                  </a:lnTo>
                  <a:lnTo>
                    <a:pt x="6438" y="462"/>
                  </a:lnTo>
                  <a:cubicBezTo>
                    <a:pt x="92835" y="-5035"/>
                    <a:pt x="439946" y="40159"/>
                    <a:pt x="464331" y="45012"/>
                  </a:cubicBezTo>
                  <a:cubicBezTo>
                    <a:pt x="812693" y="114343"/>
                    <a:pt x="1119252" y="277959"/>
                    <a:pt x="1328269" y="510907"/>
                  </a:cubicBezTo>
                  <a:cubicBezTo>
                    <a:pt x="1645276" y="868649"/>
                    <a:pt x="1732368" y="1489842"/>
                    <a:pt x="2446508" y="1470429"/>
                  </a:cubicBezTo>
                  <a:cubicBezTo>
                    <a:pt x="2763519" y="1462110"/>
                    <a:pt x="2913313" y="1340090"/>
                    <a:pt x="3077045" y="1132100"/>
                  </a:cubicBezTo>
                  <a:cubicBezTo>
                    <a:pt x="3345281" y="788225"/>
                    <a:pt x="3603069" y="399979"/>
                    <a:pt x="4184835" y="402754"/>
                  </a:cubicBezTo>
                  <a:cubicBezTo>
                    <a:pt x="5027870" y="405526"/>
                    <a:pt x="5383199" y="1414965"/>
                    <a:pt x="6226235" y="1414965"/>
                  </a:cubicBezTo>
                  <a:cubicBezTo>
                    <a:pt x="6436994" y="1414965"/>
                    <a:pt x="6639043" y="1334022"/>
                    <a:pt x="6823566" y="1212609"/>
                  </a:cubicBezTo>
                  <a:lnTo>
                    <a:pt x="6858000" y="1187603"/>
                  </a:lnTo>
                  <a:lnTo>
                    <a:pt x="6858000" y="1947416"/>
                  </a:lnTo>
                  <a:close/>
                </a:path>
              </a:pathLst>
            </a:custGeom>
            <a:solidFill>
              <a:srgbClr val="14EE80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69D944F-A8CC-442E-BB14-4594E0C761C8}"/>
                </a:ext>
              </a:extLst>
            </p:cNvPr>
            <p:cNvSpPr/>
            <p:nvPr/>
          </p:nvSpPr>
          <p:spPr>
            <a:xfrm rot="5400000">
              <a:off x="-710001" y="710002"/>
              <a:ext cx="6858000" cy="5437997"/>
            </a:xfrm>
            <a:custGeom>
              <a:avLst/>
              <a:gdLst>
                <a:gd name="connsiteX0" fmla="*/ 0 w 6858000"/>
                <a:gd name="connsiteY0" fmla="*/ 5437997 h 5437997"/>
                <a:gd name="connsiteX1" fmla="*/ 0 w 6858000"/>
                <a:gd name="connsiteY1" fmla="*/ 5274158 h 5437997"/>
                <a:gd name="connsiteX2" fmla="*/ 0 w 6858000"/>
                <a:gd name="connsiteY2" fmla="*/ 4467267 h 5437997"/>
                <a:gd name="connsiteX3" fmla="*/ 0 w 6858000"/>
                <a:gd name="connsiteY3" fmla="*/ 1420663 h 5437997"/>
                <a:gd name="connsiteX4" fmla="*/ 0 w 6858000"/>
                <a:gd name="connsiteY4" fmla="*/ 17212 h 5437997"/>
                <a:gd name="connsiteX5" fmla="*/ 24955 w 6858000"/>
                <a:gd name="connsiteY5" fmla="*/ 13708 h 5437997"/>
                <a:gd name="connsiteX6" fmla="*/ 1467073 w 6858000"/>
                <a:gd name="connsiteY6" fmla="*/ 435242 h 5437997"/>
                <a:gd name="connsiteX7" fmla="*/ 2730566 w 6858000"/>
                <a:gd name="connsiteY7" fmla="*/ 831807 h 5437997"/>
                <a:gd name="connsiteX8" fmla="*/ 3108643 w 6858000"/>
                <a:gd name="connsiteY8" fmla="*/ 654323 h 5437997"/>
                <a:gd name="connsiteX9" fmla="*/ 3984364 w 6858000"/>
                <a:gd name="connsiteY9" fmla="*/ 285490 h 5437997"/>
                <a:gd name="connsiteX10" fmla="*/ 4129777 w 6858000"/>
                <a:gd name="connsiteY10" fmla="*/ 271623 h 5437997"/>
                <a:gd name="connsiteX11" fmla="*/ 5884449 w 6858000"/>
                <a:gd name="connsiteY11" fmla="*/ 870631 h 5437997"/>
                <a:gd name="connsiteX12" fmla="*/ 6782788 w 6858000"/>
                <a:gd name="connsiteY12" fmla="*/ 707013 h 5437997"/>
                <a:gd name="connsiteX13" fmla="*/ 6858000 w 6858000"/>
                <a:gd name="connsiteY13" fmla="*/ 681601 h 5437997"/>
                <a:gd name="connsiteX14" fmla="*/ 6858000 w 6858000"/>
                <a:gd name="connsiteY14" fmla="*/ 5437997 h 543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858000" h="5437997">
                  <a:moveTo>
                    <a:pt x="0" y="5437997"/>
                  </a:moveTo>
                  <a:lnTo>
                    <a:pt x="0" y="5274158"/>
                  </a:lnTo>
                  <a:lnTo>
                    <a:pt x="0" y="4467267"/>
                  </a:lnTo>
                  <a:lnTo>
                    <a:pt x="0" y="1420663"/>
                  </a:lnTo>
                  <a:lnTo>
                    <a:pt x="0" y="17212"/>
                  </a:lnTo>
                  <a:lnTo>
                    <a:pt x="24955" y="13708"/>
                  </a:lnTo>
                  <a:cubicBezTo>
                    <a:pt x="196815" y="-8208"/>
                    <a:pt x="918536" y="-64625"/>
                    <a:pt x="1467073" y="435242"/>
                  </a:cubicBezTo>
                  <a:cubicBezTo>
                    <a:pt x="1790216" y="731972"/>
                    <a:pt x="2226462" y="1006519"/>
                    <a:pt x="2730566" y="831807"/>
                  </a:cubicBezTo>
                  <a:cubicBezTo>
                    <a:pt x="2863054" y="784664"/>
                    <a:pt x="2985848" y="718107"/>
                    <a:pt x="3108643" y="654323"/>
                  </a:cubicBezTo>
                  <a:cubicBezTo>
                    <a:pt x="3380084" y="510117"/>
                    <a:pt x="3664450" y="335408"/>
                    <a:pt x="3984364" y="285490"/>
                  </a:cubicBezTo>
                  <a:cubicBezTo>
                    <a:pt x="4032834" y="277169"/>
                    <a:pt x="4081307" y="271623"/>
                    <a:pt x="4129777" y="271623"/>
                  </a:cubicBezTo>
                  <a:cubicBezTo>
                    <a:pt x="4688818" y="271623"/>
                    <a:pt x="5251088" y="870631"/>
                    <a:pt x="5884449" y="870631"/>
                  </a:cubicBezTo>
                  <a:cubicBezTo>
                    <a:pt x="6201130" y="870631"/>
                    <a:pt x="6531544" y="788822"/>
                    <a:pt x="6782788" y="707013"/>
                  </a:cubicBezTo>
                  <a:lnTo>
                    <a:pt x="6858000" y="681601"/>
                  </a:lnTo>
                  <a:lnTo>
                    <a:pt x="6858000" y="5437997"/>
                  </a:lnTo>
                  <a:close/>
                </a:path>
              </a:pathLst>
            </a:custGeom>
            <a:gradFill>
              <a:gsLst>
                <a:gs pos="100000">
                  <a:schemeClr val="accent6"/>
                </a:gs>
                <a:gs pos="0">
                  <a:srgbClr val="14EE80"/>
                </a:gs>
              </a:gsLst>
              <a:lin ang="2700000" scaled="0"/>
            </a:gra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40B17DE-EA96-4EEA-8EC8-4797300C31B3}"/>
              </a:ext>
            </a:extLst>
          </p:cNvPr>
          <p:cNvGrpSpPr/>
          <p:nvPr userDrawn="1"/>
        </p:nvGrpSpPr>
        <p:grpSpPr>
          <a:xfrm rot="19800000">
            <a:off x="9479208" y="707299"/>
            <a:ext cx="2013528" cy="2031608"/>
            <a:chOff x="1660015" y="3429001"/>
            <a:chExt cx="2558556" cy="2581530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E075371-4B9B-42AC-8ECC-406C81EB7D2C}"/>
                </a:ext>
              </a:extLst>
            </p:cNvPr>
            <p:cNvSpPr/>
            <p:nvPr/>
          </p:nvSpPr>
          <p:spPr>
            <a:xfrm>
              <a:off x="1660015" y="3755327"/>
              <a:ext cx="453825" cy="979899"/>
            </a:xfrm>
            <a:custGeom>
              <a:avLst/>
              <a:gdLst>
                <a:gd name="connsiteX0" fmla="*/ 34290 w 964658"/>
                <a:gd name="connsiteY0" fmla="*/ 2082893 h 2082893"/>
                <a:gd name="connsiteX1" fmla="*/ 0 w 964658"/>
                <a:gd name="connsiteY1" fmla="*/ 2048603 h 2082893"/>
                <a:gd name="connsiteX2" fmla="*/ 908685 w 964658"/>
                <a:gd name="connsiteY2" fmla="*/ 8348 h 2082893"/>
                <a:gd name="connsiteX3" fmla="*/ 956310 w 964658"/>
                <a:gd name="connsiteY3" fmla="*/ 10253 h 2082893"/>
                <a:gd name="connsiteX4" fmla="*/ 954405 w 964658"/>
                <a:gd name="connsiteY4" fmla="*/ 57878 h 2082893"/>
                <a:gd name="connsiteX5" fmla="*/ 67628 w 964658"/>
                <a:gd name="connsiteY5" fmla="*/ 2046698 h 2082893"/>
                <a:gd name="connsiteX6" fmla="*/ 34290 w 964658"/>
                <a:gd name="connsiteY6" fmla="*/ 2082893 h 2082893"/>
                <a:gd name="connsiteX7" fmla="*/ 34290 w 964658"/>
                <a:gd name="connsiteY7" fmla="*/ 2082893 h 2082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4658" h="2082893">
                  <a:moveTo>
                    <a:pt x="34290" y="2082893"/>
                  </a:moveTo>
                  <a:cubicBezTo>
                    <a:pt x="15240" y="2082893"/>
                    <a:pt x="0" y="2067653"/>
                    <a:pt x="0" y="2048603"/>
                  </a:cubicBezTo>
                  <a:cubicBezTo>
                    <a:pt x="0" y="1272316"/>
                    <a:pt x="331470" y="528413"/>
                    <a:pt x="908685" y="8348"/>
                  </a:cubicBezTo>
                  <a:cubicBezTo>
                    <a:pt x="922020" y="-3082"/>
                    <a:pt x="943927" y="-3082"/>
                    <a:pt x="956310" y="10253"/>
                  </a:cubicBezTo>
                  <a:cubicBezTo>
                    <a:pt x="967740" y="23588"/>
                    <a:pt x="967740" y="45496"/>
                    <a:pt x="954405" y="57878"/>
                  </a:cubicBezTo>
                  <a:cubicBezTo>
                    <a:pt x="392430" y="565561"/>
                    <a:pt x="67628" y="1291366"/>
                    <a:pt x="67628" y="2046698"/>
                  </a:cubicBezTo>
                  <a:cubicBezTo>
                    <a:pt x="68580" y="2067653"/>
                    <a:pt x="53340" y="2082893"/>
                    <a:pt x="34290" y="2082893"/>
                  </a:cubicBezTo>
                  <a:lnTo>
                    <a:pt x="34290" y="2082893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14EE80"/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B16CB92-C211-4C06-8577-07708BBF40A8}"/>
                </a:ext>
              </a:extLst>
            </p:cNvPr>
            <p:cNvSpPr/>
            <p:nvPr/>
          </p:nvSpPr>
          <p:spPr>
            <a:xfrm>
              <a:off x="1847072" y="5368146"/>
              <a:ext cx="1121858" cy="642385"/>
            </a:xfrm>
            <a:custGeom>
              <a:avLst/>
              <a:gdLst>
                <a:gd name="connsiteX0" fmla="*/ 2347494 w 2384642"/>
                <a:gd name="connsiteY0" fmla="*/ 1365467 h 1365466"/>
                <a:gd name="connsiteX1" fmla="*/ 985420 w 2384642"/>
                <a:gd name="connsiteY1" fmla="*/ 1003517 h 1365466"/>
                <a:gd name="connsiteX2" fmla="*/ 5297 w 2384642"/>
                <a:gd name="connsiteY2" fmla="*/ 51017 h 1365466"/>
                <a:gd name="connsiteX3" fmla="*/ 16727 w 2384642"/>
                <a:gd name="connsiteY3" fmla="*/ 5297 h 1365466"/>
                <a:gd name="connsiteX4" fmla="*/ 64352 w 2384642"/>
                <a:gd name="connsiteY4" fmla="*/ 16727 h 1365466"/>
                <a:gd name="connsiteX5" fmla="*/ 2350352 w 2384642"/>
                <a:gd name="connsiteY5" fmla="*/ 1298792 h 1365466"/>
                <a:gd name="connsiteX6" fmla="*/ 2384642 w 2384642"/>
                <a:gd name="connsiteY6" fmla="*/ 1333082 h 1365466"/>
                <a:gd name="connsiteX7" fmla="*/ 2347494 w 2384642"/>
                <a:gd name="connsiteY7" fmla="*/ 1365467 h 1365466"/>
                <a:gd name="connsiteX8" fmla="*/ 2347494 w 2384642"/>
                <a:gd name="connsiteY8" fmla="*/ 1365467 h 1365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4642" h="1365466">
                  <a:moveTo>
                    <a:pt x="2347494" y="1365467"/>
                  </a:moveTo>
                  <a:cubicBezTo>
                    <a:pt x="1868387" y="1365467"/>
                    <a:pt x="1397852" y="1239737"/>
                    <a:pt x="985420" y="1003517"/>
                  </a:cubicBezTo>
                  <a:cubicBezTo>
                    <a:pt x="584417" y="773965"/>
                    <a:pt x="246279" y="444400"/>
                    <a:pt x="5297" y="51017"/>
                  </a:cubicBezTo>
                  <a:cubicBezTo>
                    <a:pt x="-5181" y="35777"/>
                    <a:pt x="534" y="13869"/>
                    <a:pt x="16727" y="5297"/>
                  </a:cubicBezTo>
                  <a:cubicBezTo>
                    <a:pt x="31967" y="-5181"/>
                    <a:pt x="53874" y="534"/>
                    <a:pt x="64352" y="16727"/>
                  </a:cubicBezTo>
                  <a:cubicBezTo>
                    <a:pt x="554889" y="820637"/>
                    <a:pt x="1409282" y="1298792"/>
                    <a:pt x="2350352" y="1298792"/>
                  </a:cubicBezTo>
                  <a:cubicBezTo>
                    <a:pt x="2369402" y="1298792"/>
                    <a:pt x="2384642" y="1314032"/>
                    <a:pt x="2384642" y="1333082"/>
                  </a:cubicBezTo>
                  <a:cubicBezTo>
                    <a:pt x="2384642" y="1352132"/>
                    <a:pt x="2366544" y="1365467"/>
                    <a:pt x="2347494" y="1365467"/>
                  </a:cubicBezTo>
                  <a:lnTo>
                    <a:pt x="2347494" y="1365467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14EE80"/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F94A609-7040-4FA7-A572-869A9609E894}"/>
                </a:ext>
              </a:extLst>
            </p:cNvPr>
            <p:cNvSpPr/>
            <p:nvPr/>
          </p:nvSpPr>
          <p:spPr>
            <a:xfrm>
              <a:off x="3378783" y="5222077"/>
              <a:ext cx="753218" cy="709139"/>
            </a:xfrm>
            <a:custGeom>
              <a:avLst/>
              <a:gdLst>
                <a:gd name="connsiteX0" fmla="*/ 34636 w 1601052"/>
                <a:gd name="connsiteY0" fmla="*/ 1507360 h 1507360"/>
                <a:gd name="connsiteX1" fmla="*/ 2252 w 1601052"/>
                <a:gd name="connsiteY1" fmla="*/ 1485453 h 1507360"/>
                <a:gd name="connsiteX2" fmla="*/ 22254 w 1601052"/>
                <a:gd name="connsiteY2" fmla="*/ 1441638 h 1507360"/>
                <a:gd name="connsiteX3" fmla="*/ 1536729 w 1601052"/>
                <a:gd name="connsiteY3" fmla="*/ 20508 h 1507360"/>
                <a:gd name="connsiteX4" fmla="*/ 1580544 w 1601052"/>
                <a:gd name="connsiteY4" fmla="*/ 3363 h 1507360"/>
                <a:gd name="connsiteX5" fmla="*/ 1597689 w 1601052"/>
                <a:gd name="connsiteY5" fmla="*/ 47178 h 1507360"/>
                <a:gd name="connsiteX6" fmla="*/ 46067 w 1601052"/>
                <a:gd name="connsiteY6" fmla="*/ 1503551 h 1507360"/>
                <a:gd name="connsiteX7" fmla="*/ 34636 w 1601052"/>
                <a:gd name="connsiteY7" fmla="*/ 1507360 h 1507360"/>
                <a:gd name="connsiteX8" fmla="*/ 34636 w 1601052"/>
                <a:gd name="connsiteY8" fmla="*/ 1507360 h 150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052" h="1507360">
                  <a:moveTo>
                    <a:pt x="34636" y="1507360"/>
                  </a:moveTo>
                  <a:cubicBezTo>
                    <a:pt x="21302" y="1507360"/>
                    <a:pt x="7014" y="1498788"/>
                    <a:pt x="2252" y="1485453"/>
                  </a:cubicBezTo>
                  <a:cubicBezTo>
                    <a:pt x="-4416" y="1468308"/>
                    <a:pt x="4157" y="1448306"/>
                    <a:pt x="22254" y="1441638"/>
                  </a:cubicBezTo>
                  <a:cubicBezTo>
                    <a:pt x="693767" y="1192083"/>
                    <a:pt x="1245264" y="673923"/>
                    <a:pt x="1536729" y="20508"/>
                  </a:cubicBezTo>
                  <a:cubicBezTo>
                    <a:pt x="1545302" y="3363"/>
                    <a:pt x="1564352" y="-5210"/>
                    <a:pt x="1580544" y="3363"/>
                  </a:cubicBezTo>
                  <a:cubicBezTo>
                    <a:pt x="1597689" y="11936"/>
                    <a:pt x="1606262" y="30986"/>
                    <a:pt x="1597689" y="47178"/>
                  </a:cubicBezTo>
                  <a:cubicBezTo>
                    <a:pt x="1298604" y="717738"/>
                    <a:pt x="733772" y="1249233"/>
                    <a:pt x="46067" y="1503551"/>
                  </a:cubicBezTo>
                  <a:cubicBezTo>
                    <a:pt x="43209" y="1505456"/>
                    <a:pt x="38447" y="1507360"/>
                    <a:pt x="34636" y="1507360"/>
                  </a:cubicBezTo>
                  <a:lnTo>
                    <a:pt x="34636" y="1507360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14EE80"/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3588A90-5987-4F5A-9FF8-6A83E7F454D8}"/>
                </a:ext>
              </a:extLst>
            </p:cNvPr>
            <p:cNvSpPr/>
            <p:nvPr/>
          </p:nvSpPr>
          <p:spPr>
            <a:xfrm>
              <a:off x="2934426" y="3429001"/>
              <a:ext cx="1284145" cy="1065144"/>
            </a:xfrm>
            <a:custGeom>
              <a:avLst/>
              <a:gdLst>
                <a:gd name="connsiteX0" fmla="*/ 2697480 w 2729601"/>
                <a:gd name="connsiteY0" fmla="*/ 2264093 h 2264092"/>
                <a:gd name="connsiteX1" fmla="*/ 2663190 w 2729601"/>
                <a:gd name="connsiteY1" fmla="*/ 2236470 h 2264092"/>
                <a:gd name="connsiteX2" fmla="*/ 34290 w 2729601"/>
                <a:gd name="connsiteY2" fmla="*/ 68580 h 2264092"/>
                <a:gd name="connsiteX3" fmla="*/ 0 w 2729601"/>
                <a:gd name="connsiteY3" fmla="*/ 34290 h 2264092"/>
                <a:gd name="connsiteX4" fmla="*/ 34290 w 2729601"/>
                <a:gd name="connsiteY4" fmla="*/ 0 h 2264092"/>
                <a:gd name="connsiteX5" fmla="*/ 2728913 w 2729601"/>
                <a:gd name="connsiteY5" fmla="*/ 2224088 h 2264092"/>
                <a:gd name="connsiteX6" fmla="*/ 2701290 w 2729601"/>
                <a:gd name="connsiteY6" fmla="*/ 2263140 h 2264092"/>
                <a:gd name="connsiteX7" fmla="*/ 2697480 w 2729601"/>
                <a:gd name="connsiteY7" fmla="*/ 2264093 h 2264092"/>
                <a:gd name="connsiteX8" fmla="*/ 2697480 w 2729601"/>
                <a:gd name="connsiteY8" fmla="*/ 2264093 h 226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9601" h="2264092">
                  <a:moveTo>
                    <a:pt x="2697480" y="2264093"/>
                  </a:moveTo>
                  <a:cubicBezTo>
                    <a:pt x="2682240" y="2264093"/>
                    <a:pt x="2667000" y="2252663"/>
                    <a:pt x="2663190" y="2236470"/>
                  </a:cubicBezTo>
                  <a:cubicBezTo>
                    <a:pt x="2422208" y="980123"/>
                    <a:pt x="1316355" y="68580"/>
                    <a:pt x="34290" y="68580"/>
                  </a:cubicBezTo>
                  <a:cubicBezTo>
                    <a:pt x="15240" y="68580"/>
                    <a:pt x="0" y="53340"/>
                    <a:pt x="0" y="34290"/>
                  </a:cubicBezTo>
                  <a:cubicBezTo>
                    <a:pt x="0" y="15240"/>
                    <a:pt x="15240" y="0"/>
                    <a:pt x="34290" y="0"/>
                  </a:cubicBezTo>
                  <a:cubicBezTo>
                    <a:pt x="1348740" y="0"/>
                    <a:pt x="2481263" y="935355"/>
                    <a:pt x="2728913" y="2224088"/>
                  </a:cubicBezTo>
                  <a:cubicBezTo>
                    <a:pt x="2732723" y="2243138"/>
                    <a:pt x="2720340" y="2259330"/>
                    <a:pt x="2701290" y="2263140"/>
                  </a:cubicBezTo>
                  <a:cubicBezTo>
                    <a:pt x="2702243" y="2264093"/>
                    <a:pt x="2699385" y="2264093"/>
                    <a:pt x="2697480" y="2264093"/>
                  </a:cubicBezTo>
                  <a:lnTo>
                    <a:pt x="2697480" y="2264093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14EE80"/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C5B2EE5-EA98-4AA5-BEEC-8116356B1AC7}"/>
              </a:ext>
            </a:extLst>
          </p:cNvPr>
          <p:cNvGrpSpPr/>
          <p:nvPr userDrawn="1"/>
        </p:nvGrpSpPr>
        <p:grpSpPr>
          <a:xfrm rot="19800000">
            <a:off x="6775752" y="3622207"/>
            <a:ext cx="2013528" cy="2031608"/>
            <a:chOff x="1660015" y="3429001"/>
            <a:chExt cx="2558556" cy="258153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2B2AD89-A3E5-4BB5-B362-3112960718A8}"/>
                </a:ext>
              </a:extLst>
            </p:cNvPr>
            <p:cNvSpPr/>
            <p:nvPr/>
          </p:nvSpPr>
          <p:spPr>
            <a:xfrm>
              <a:off x="1660015" y="3755327"/>
              <a:ext cx="453825" cy="979899"/>
            </a:xfrm>
            <a:custGeom>
              <a:avLst/>
              <a:gdLst>
                <a:gd name="connsiteX0" fmla="*/ 34290 w 964658"/>
                <a:gd name="connsiteY0" fmla="*/ 2082893 h 2082893"/>
                <a:gd name="connsiteX1" fmla="*/ 0 w 964658"/>
                <a:gd name="connsiteY1" fmla="*/ 2048603 h 2082893"/>
                <a:gd name="connsiteX2" fmla="*/ 908685 w 964658"/>
                <a:gd name="connsiteY2" fmla="*/ 8348 h 2082893"/>
                <a:gd name="connsiteX3" fmla="*/ 956310 w 964658"/>
                <a:gd name="connsiteY3" fmla="*/ 10253 h 2082893"/>
                <a:gd name="connsiteX4" fmla="*/ 954405 w 964658"/>
                <a:gd name="connsiteY4" fmla="*/ 57878 h 2082893"/>
                <a:gd name="connsiteX5" fmla="*/ 67628 w 964658"/>
                <a:gd name="connsiteY5" fmla="*/ 2046698 h 2082893"/>
                <a:gd name="connsiteX6" fmla="*/ 34290 w 964658"/>
                <a:gd name="connsiteY6" fmla="*/ 2082893 h 2082893"/>
                <a:gd name="connsiteX7" fmla="*/ 34290 w 964658"/>
                <a:gd name="connsiteY7" fmla="*/ 2082893 h 2082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4658" h="2082893">
                  <a:moveTo>
                    <a:pt x="34290" y="2082893"/>
                  </a:moveTo>
                  <a:cubicBezTo>
                    <a:pt x="15240" y="2082893"/>
                    <a:pt x="0" y="2067653"/>
                    <a:pt x="0" y="2048603"/>
                  </a:cubicBezTo>
                  <a:cubicBezTo>
                    <a:pt x="0" y="1272316"/>
                    <a:pt x="331470" y="528413"/>
                    <a:pt x="908685" y="8348"/>
                  </a:cubicBezTo>
                  <a:cubicBezTo>
                    <a:pt x="922020" y="-3082"/>
                    <a:pt x="943927" y="-3082"/>
                    <a:pt x="956310" y="10253"/>
                  </a:cubicBezTo>
                  <a:cubicBezTo>
                    <a:pt x="967740" y="23588"/>
                    <a:pt x="967740" y="45496"/>
                    <a:pt x="954405" y="57878"/>
                  </a:cubicBezTo>
                  <a:cubicBezTo>
                    <a:pt x="392430" y="565561"/>
                    <a:pt x="67628" y="1291366"/>
                    <a:pt x="67628" y="2046698"/>
                  </a:cubicBezTo>
                  <a:cubicBezTo>
                    <a:pt x="68580" y="2067653"/>
                    <a:pt x="53340" y="2082893"/>
                    <a:pt x="34290" y="2082893"/>
                  </a:cubicBezTo>
                  <a:lnTo>
                    <a:pt x="34290" y="2082893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14EE80"/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548BBDB-5935-4AFC-9170-CBEBA3BD769F}"/>
                </a:ext>
              </a:extLst>
            </p:cNvPr>
            <p:cNvSpPr/>
            <p:nvPr/>
          </p:nvSpPr>
          <p:spPr>
            <a:xfrm>
              <a:off x="1847072" y="5368146"/>
              <a:ext cx="1121858" cy="642385"/>
            </a:xfrm>
            <a:custGeom>
              <a:avLst/>
              <a:gdLst>
                <a:gd name="connsiteX0" fmla="*/ 2347494 w 2384642"/>
                <a:gd name="connsiteY0" fmla="*/ 1365467 h 1365466"/>
                <a:gd name="connsiteX1" fmla="*/ 985420 w 2384642"/>
                <a:gd name="connsiteY1" fmla="*/ 1003517 h 1365466"/>
                <a:gd name="connsiteX2" fmla="*/ 5297 w 2384642"/>
                <a:gd name="connsiteY2" fmla="*/ 51017 h 1365466"/>
                <a:gd name="connsiteX3" fmla="*/ 16727 w 2384642"/>
                <a:gd name="connsiteY3" fmla="*/ 5297 h 1365466"/>
                <a:gd name="connsiteX4" fmla="*/ 64352 w 2384642"/>
                <a:gd name="connsiteY4" fmla="*/ 16727 h 1365466"/>
                <a:gd name="connsiteX5" fmla="*/ 2350352 w 2384642"/>
                <a:gd name="connsiteY5" fmla="*/ 1298792 h 1365466"/>
                <a:gd name="connsiteX6" fmla="*/ 2384642 w 2384642"/>
                <a:gd name="connsiteY6" fmla="*/ 1333082 h 1365466"/>
                <a:gd name="connsiteX7" fmla="*/ 2347494 w 2384642"/>
                <a:gd name="connsiteY7" fmla="*/ 1365467 h 1365466"/>
                <a:gd name="connsiteX8" fmla="*/ 2347494 w 2384642"/>
                <a:gd name="connsiteY8" fmla="*/ 1365467 h 1365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4642" h="1365466">
                  <a:moveTo>
                    <a:pt x="2347494" y="1365467"/>
                  </a:moveTo>
                  <a:cubicBezTo>
                    <a:pt x="1868387" y="1365467"/>
                    <a:pt x="1397852" y="1239737"/>
                    <a:pt x="985420" y="1003517"/>
                  </a:cubicBezTo>
                  <a:cubicBezTo>
                    <a:pt x="584417" y="773965"/>
                    <a:pt x="246279" y="444400"/>
                    <a:pt x="5297" y="51017"/>
                  </a:cubicBezTo>
                  <a:cubicBezTo>
                    <a:pt x="-5181" y="35777"/>
                    <a:pt x="534" y="13869"/>
                    <a:pt x="16727" y="5297"/>
                  </a:cubicBezTo>
                  <a:cubicBezTo>
                    <a:pt x="31967" y="-5181"/>
                    <a:pt x="53874" y="534"/>
                    <a:pt x="64352" y="16727"/>
                  </a:cubicBezTo>
                  <a:cubicBezTo>
                    <a:pt x="554889" y="820637"/>
                    <a:pt x="1409282" y="1298792"/>
                    <a:pt x="2350352" y="1298792"/>
                  </a:cubicBezTo>
                  <a:cubicBezTo>
                    <a:pt x="2369402" y="1298792"/>
                    <a:pt x="2384642" y="1314032"/>
                    <a:pt x="2384642" y="1333082"/>
                  </a:cubicBezTo>
                  <a:cubicBezTo>
                    <a:pt x="2384642" y="1352132"/>
                    <a:pt x="2366544" y="1365467"/>
                    <a:pt x="2347494" y="1365467"/>
                  </a:cubicBezTo>
                  <a:lnTo>
                    <a:pt x="2347494" y="1365467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14EE80"/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17F0CB6-4DCC-4BDD-A698-DDF10C3DAA5A}"/>
                </a:ext>
              </a:extLst>
            </p:cNvPr>
            <p:cNvSpPr/>
            <p:nvPr/>
          </p:nvSpPr>
          <p:spPr>
            <a:xfrm>
              <a:off x="3378783" y="5222077"/>
              <a:ext cx="753218" cy="709139"/>
            </a:xfrm>
            <a:custGeom>
              <a:avLst/>
              <a:gdLst>
                <a:gd name="connsiteX0" fmla="*/ 34636 w 1601052"/>
                <a:gd name="connsiteY0" fmla="*/ 1507360 h 1507360"/>
                <a:gd name="connsiteX1" fmla="*/ 2252 w 1601052"/>
                <a:gd name="connsiteY1" fmla="*/ 1485453 h 1507360"/>
                <a:gd name="connsiteX2" fmla="*/ 22254 w 1601052"/>
                <a:gd name="connsiteY2" fmla="*/ 1441638 h 1507360"/>
                <a:gd name="connsiteX3" fmla="*/ 1536729 w 1601052"/>
                <a:gd name="connsiteY3" fmla="*/ 20508 h 1507360"/>
                <a:gd name="connsiteX4" fmla="*/ 1580544 w 1601052"/>
                <a:gd name="connsiteY4" fmla="*/ 3363 h 1507360"/>
                <a:gd name="connsiteX5" fmla="*/ 1597689 w 1601052"/>
                <a:gd name="connsiteY5" fmla="*/ 47178 h 1507360"/>
                <a:gd name="connsiteX6" fmla="*/ 46067 w 1601052"/>
                <a:gd name="connsiteY6" fmla="*/ 1503551 h 1507360"/>
                <a:gd name="connsiteX7" fmla="*/ 34636 w 1601052"/>
                <a:gd name="connsiteY7" fmla="*/ 1507360 h 1507360"/>
                <a:gd name="connsiteX8" fmla="*/ 34636 w 1601052"/>
                <a:gd name="connsiteY8" fmla="*/ 1507360 h 150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052" h="1507360">
                  <a:moveTo>
                    <a:pt x="34636" y="1507360"/>
                  </a:moveTo>
                  <a:cubicBezTo>
                    <a:pt x="21302" y="1507360"/>
                    <a:pt x="7014" y="1498788"/>
                    <a:pt x="2252" y="1485453"/>
                  </a:cubicBezTo>
                  <a:cubicBezTo>
                    <a:pt x="-4416" y="1468308"/>
                    <a:pt x="4157" y="1448306"/>
                    <a:pt x="22254" y="1441638"/>
                  </a:cubicBezTo>
                  <a:cubicBezTo>
                    <a:pt x="693767" y="1192083"/>
                    <a:pt x="1245264" y="673923"/>
                    <a:pt x="1536729" y="20508"/>
                  </a:cubicBezTo>
                  <a:cubicBezTo>
                    <a:pt x="1545302" y="3363"/>
                    <a:pt x="1564352" y="-5210"/>
                    <a:pt x="1580544" y="3363"/>
                  </a:cubicBezTo>
                  <a:cubicBezTo>
                    <a:pt x="1597689" y="11936"/>
                    <a:pt x="1606262" y="30986"/>
                    <a:pt x="1597689" y="47178"/>
                  </a:cubicBezTo>
                  <a:cubicBezTo>
                    <a:pt x="1298604" y="717738"/>
                    <a:pt x="733772" y="1249233"/>
                    <a:pt x="46067" y="1503551"/>
                  </a:cubicBezTo>
                  <a:cubicBezTo>
                    <a:pt x="43209" y="1505456"/>
                    <a:pt x="38447" y="1507360"/>
                    <a:pt x="34636" y="1507360"/>
                  </a:cubicBezTo>
                  <a:lnTo>
                    <a:pt x="34636" y="1507360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14EE80"/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4B67B66-257A-48E5-9643-4DACB7238CB5}"/>
                </a:ext>
              </a:extLst>
            </p:cNvPr>
            <p:cNvSpPr/>
            <p:nvPr/>
          </p:nvSpPr>
          <p:spPr>
            <a:xfrm>
              <a:off x="2934426" y="3429001"/>
              <a:ext cx="1284145" cy="1065144"/>
            </a:xfrm>
            <a:custGeom>
              <a:avLst/>
              <a:gdLst>
                <a:gd name="connsiteX0" fmla="*/ 2697480 w 2729601"/>
                <a:gd name="connsiteY0" fmla="*/ 2264093 h 2264092"/>
                <a:gd name="connsiteX1" fmla="*/ 2663190 w 2729601"/>
                <a:gd name="connsiteY1" fmla="*/ 2236470 h 2264092"/>
                <a:gd name="connsiteX2" fmla="*/ 34290 w 2729601"/>
                <a:gd name="connsiteY2" fmla="*/ 68580 h 2264092"/>
                <a:gd name="connsiteX3" fmla="*/ 0 w 2729601"/>
                <a:gd name="connsiteY3" fmla="*/ 34290 h 2264092"/>
                <a:gd name="connsiteX4" fmla="*/ 34290 w 2729601"/>
                <a:gd name="connsiteY4" fmla="*/ 0 h 2264092"/>
                <a:gd name="connsiteX5" fmla="*/ 2728913 w 2729601"/>
                <a:gd name="connsiteY5" fmla="*/ 2224088 h 2264092"/>
                <a:gd name="connsiteX6" fmla="*/ 2701290 w 2729601"/>
                <a:gd name="connsiteY6" fmla="*/ 2263140 h 2264092"/>
                <a:gd name="connsiteX7" fmla="*/ 2697480 w 2729601"/>
                <a:gd name="connsiteY7" fmla="*/ 2264093 h 2264092"/>
                <a:gd name="connsiteX8" fmla="*/ 2697480 w 2729601"/>
                <a:gd name="connsiteY8" fmla="*/ 2264093 h 226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9601" h="2264092">
                  <a:moveTo>
                    <a:pt x="2697480" y="2264093"/>
                  </a:moveTo>
                  <a:cubicBezTo>
                    <a:pt x="2682240" y="2264093"/>
                    <a:pt x="2667000" y="2252663"/>
                    <a:pt x="2663190" y="2236470"/>
                  </a:cubicBezTo>
                  <a:cubicBezTo>
                    <a:pt x="2422208" y="980123"/>
                    <a:pt x="1316355" y="68580"/>
                    <a:pt x="34290" y="68580"/>
                  </a:cubicBezTo>
                  <a:cubicBezTo>
                    <a:pt x="15240" y="68580"/>
                    <a:pt x="0" y="53340"/>
                    <a:pt x="0" y="34290"/>
                  </a:cubicBezTo>
                  <a:cubicBezTo>
                    <a:pt x="0" y="15240"/>
                    <a:pt x="15240" y="0"/>
                    <a:pt x="34290" y="0"/>
                  </a:cubicBezTo>
                  <a:cubicBezTo>
                    <a:pt x="1348740" y="0"/>
                    <a:pt x="2481263" y="935355"/>
                    <a:pt x="2728913" y="2224088"/>
                  </a:cubicBezTo>
                  <a:cubicBezTo>
                    <a:pt x="2732723" y="2243138"/>
                    <a:pt x="2720340" y="2259330"/>
                    <a:pt x="2701290" y="2263140"/>
                  </a:cubicBezTo>
                  <a:cubicBezTo>
                    <a:pt x="2702243" y="2264093"/>
                    <a:pt x="2699385" y="2264093"/>
                    <a:pt x="2697480" y="2264093"/>
                  </a:cubicBezTo>
                  <a:lnTo>
                    <a:pt x="2697480" y="2264093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14EE80"/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E99877D-0B81-46BA-A684-63FBB00EB9DA}"/>
              </a:ext>
            </a:extLst>
          </p:cNvPr>
          <p:cNvGrpSpPr/>
          <p:nvPr userDrawn="1"/>
        </p:nvGrpSpPr>
        <p:grpSpPr>
          <a:xfrm rot="19800000">
            <a:off x="9479208" y="3622207"/>
            <a:ext cx="2013528" cy="2031608"/>
            <a:chOff x="1660015" y="3429001"/>
            <a:chExt cx="2558556" cy="2581530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81A5253-58C5-471D-B2CB-1A57B6A85ADB}"/>
                </a:ext>
              </a:extLst>
            </p:cNvPr>
            <p:cNvSpPr/>
            <p:nvPr/>
          </p:nvSpPr>
          <p:spPr>
            <a:xfrm>
              <a:off x="1660015" y="3755327"/>
              <a:ext cx="453825" cy="979899"/>
            </a:xfrm>
            <a:custGeom>
              <a:avLst/>
              <a:gdLst>
                <a:gd name="connsiteX0" fmla="*/ 34290 w 964658"/>
                <a:gd name="connsiteY0" fmla="*/ 2082893 h 2082893"/>
                <a:gd name="connsiteX1" fmla="*/ 0 w 964658"/>
                <a:gd name="connsiteY1" fmla="*/ 2048603 h 2082893"/>
                <a:gd name="connsiteX2" fmla="*/ 908685 w 964658"/>
                <a:gd name="connsiteY2" fmla="*/ 8348 h 2082893"/>
                <a:gd name="connsiteX3" fmla="*/ 956310 w 964658"/>
                <a:gd name="connsiteY3" fmla="*/ 10253 h 2082893"/>
                <a:gd name="connsiteX4" fmla="*/ 954405 w 964658"/>
                <a:gd name="connsiteY4" fmla="*/ 57878 h 2082893"/>
                <a:gd name="connsiteX5" fmla="*/ 67628 w 964658"/>
                <a:gd name="connsiteY5" fmla="*/ 2046698 h 2082893"/>
                <a:gd name="connsiteX6" fmla="*/ 34290 w 964658"/>
                <a:gd name="connsiteY6" fmla="*/ 2082893 h 2082893"/>
                <a:gd name="connsiteX7" fmla="*/ 34290 w 964658"/>
                <a:gd name="connsiteY7" fmla="*/ 2082893 h 2082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4658" h="2082893">
                  <a:moveTo>
                    <a:pt x="34290" y="2082893"/>
                  </a:moveTo>
                  <a:cubicBezTo>
                    <a:pt x="15240" y="2082893"/>
                    <a:pt x="0" y="2067653"/>
                    <a:pt x="0" y="2048603"/>
                  </a:cubicBezTo>
                  <a:cubicBezTo>
                    <a:pt x="0" y="1272316"/>
                    <a:pt x="331470" y="528413"/>
                    <a:pt x="908685" y="8348"/>
                  </a:cubicBezTo>
                  <a:cubicBezTo>
                    <a:pt x="922020" y="-3082"/>
                    <a:pt x="943927" y="-3082"/>
                    <a:pt x="956310" y="10253"/>
                  </a:cubicBezTo>
                  <a:cubicBezTo>
                    <a:pt x="967740" y="23588"/>
                    <a:pt x="967740" y="45496"/>
                    <a:pt x="954405" y="57878"/>
                  </a:cubicBezTo>
                  <a:cubicBezTo>
                    <a:pt x="392430" y="565561"/>
                    <a:pt x="67628" y="1291366"/>
                    <a:pt x="67628" y="2046698"/>
                  </a:cubicBezTo>
                  <a:cubicBezTo>
                    <a:pt x="68580" y="2067653"/>
                    <a:pt x="53340" y="2082893"/>
                    <a:pt x="34290" y="2082893"/>
                  </a:cubicBezTo>
                  <a:lnTo>
                    <a:pt x="34290" y="2082893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14EE80"/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984FF11-1FEE-40E0-88BE-072E0BA03B34}"/>
                </a:ext>
              </a:extLst>
            </p:cNvPr>
            <p:cNvSpPr/>
            <p:nvPr/>
          </p:nvSpPr>
          <p:spPr>
            <a:xfrm>
              <a:off x="1847072" y="5368146"/>
              <a:ext cx="1121858" cy="642385"/>
            </a:xfrm>
            <a:custGeom>
              <a:avLst/>
              <a:gdLst>
                <a:gd name="connsiteX0" fmla="*/ 2347494 w 2384642"/>
                <a:gd name="connsiteY0" fmla="*/ 1365467 h 1365466"/>
                <a:gd name="connsiteX1" fmla="*/ 985420 w 2384642"/>
                <a:gd name="connsiteY1" fmla="*/ 1003517 h 1365466"/>
                <a:gd name="connsiteX2" fmla="*/ 5297 w 2384642"/>
                <a:gd name="connsiteY2" fmla="*/ 51017 h 1365466"/>
                <a:gd name="connsiteX3" fmla="*/ 16727 w 2384642"/>
                <a:gd name="connsiteY3" fmla="*/ 5297 h 1365466"/>
                <a:gd name="connsiteX4" fmla="*/ 64352 w 2384642"/>
                <a:gd name="connsiteY4" fmla="*/ 16727 h 1365466"/>
                <a:gd name="connsiteX5" fmla="*/ 2350352 w 2384642"/>
                <a:gd name="connsiteY5" fmla="*/ 1298792 h 1365466"/>
                <a:gd name="connsiteX6" fmla="*/ 2384642 w 2384642"/>
                <a:gd name="connsiteY6" fmla="*/ 1333082 h 1365466"/>
                <a:gd name="connsiteX7" fmla="*/ 2347494 w 2384642"/>
                <a:gd name="connsiteY7" fmla="*/ 1365467 h 1365466"/>
                <a:gd name="connsiteX8" fmla="*/ 2347494 w 2384642"/>
                <a:gd name="connsiteY8" fmla="*/ 1365467 h 1365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4642" h="1365466">
                  <a:moveTo>
                    <a:pt x="2347494" y="1365467"/>
                  </a:moveTo>
                  <a:cubicBezTo>
                    <a:pt x="1868387" y="1365467"/>
                    <a:pt x="1397852" y="1239737"/>
                    <a:pt x="985420" y="1003517"/>
                  </a:cubicBezTo>
                  <a:cubicBezTo>
                    <a:pt x="584417" y="773965"/>
                    <a:pt x="246279" y="444400"/>
                    <a:pt x="5297" y="51017"/>
                  </a:cubicBezTo>
                  <a:cubicBezTo>
                    <a:pt x="-5181" y="35777"/>
                    <a:pt x="534" y="13869"/>
                    <a:pt x="16727" y="5297"/>
                  </a:cubicBezTo>
                  <a:cubicBezTo>
                    <a:pt x="31967" y="-5181"/>
                    <a:pt x="53874" y="534"/>
                    <a:pt x="64352" y="16727"/>
                  </a:cubicBezTo>
                  <a:cubicBezTo>
                    <a:pt x="554889" y="820637"/>
                    <a:pt x="1409282" y="1298792"/>
                    <a:pt x="2350352" y="1298792"/>
                  </a:cubicBezTo>
                  <a:cubicBezTo>
                    <a:pt x="2369402" y="1298792"/>
                    <a:pt x="2384642" y="1314032"/>
                    <a:pt x="2384642" y="1333082"/>
                  </a:cubicBezTo>
                  <a:cubicBezTo>
                    <a:pt x="2384642" y="1352132"/>
                    <a:pt x="2366544" y="1365467"/>
                    <a:pt x="2347494" y="1365467"/>
                  </a:cubicBezTo>
                  <a:lnTo>
                    <a:pt x="2347494" y="1365467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14EE80"/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D30B13B-3F41-4A50-A376-C6C0BB0164A7}"/>
                </a:ext>
              </a:extLst>
            </p:cNvPr>
            <p:cNvSpPr/>
            <p:nvPr/>
          </p:nvSpPr>
          <p:spPr>
            <a:xfrm>
              <a:off x="3378783" y="5222077"/>
              <a:ext cx="753218" cy="709139"/>
            </a:xfrm>
            <a:custGeom>
              <a:avLst/>
              <a:gdLst>
                <a:gd name="connsiteX0" fmla="*/ 34636 w 1601052"/>
                <a:gd name="connsiteY0" fmla="*/ 1507360 h 1507360"/>
                <a:gd name="connsiteX1" fmla="*/ 2252 w 1601052"/>
                <a:gd name="connsiteY1" fmla="*/ 1485453 h 1507360"/>
                <a:gd name="connsiteX2" fmla="*/ 22254 w 1601052"/>
                <a:gd name="connsiteY2" fmla="*/ 1441638 h 1507360"/>
                <a:gd name="connsiteX3" fmla="*/ 1536729 w 1601052"/>
                <a:gd name="connsiteY3" fmla="*/ 20508 h 1507360"/>
                <a:gd name="connsiteX4" fmla="*/ 1580544 w 1601052"/>
                <a:gd name="connsiteY4" fmla="*/ 3363 h 1507360"/>
                <a:gd name="connsiteX5" fmla="*/ 1597689 w 1601052"/>
                <a:gd name="connsiteY5" fmla="*/ 47178 h 1507360"/>
                <a:gd name="connsiteX6" fmla="*/ 46067 w 1601052"/>
                <a:gd name="connsiteY6" fmla="*/ 1503551 h 1507360"/>
                <a:gd name="connsiteX7" fmla="*/ 34636 w 1601052"/>
                <a:gd name="connsiteY7" fmla="*/ 1507360 h 1507360"/>
                <a:gd name="connsiteX8" fmla="*/ 34636 w 1601052"/>
                <a:gd name="connsiteY8" fmla="*/ 1507360 h 150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052" h="1507360">
                  <a:moveTo>
                    <a:pt x="34636" y="1507360"/>
                  </a:moveTo>
                  <a:cubicBezTo>
                    <a:pt x="21302" y="1507360"/>
                    <a:pt x="7014" y="1498788"/>
                    <a:pt x="2252" y="1485453"/>
                  </a:cubicBezTo>
                  <a:cubicBezTo>
                    <a:pt x="-4416" y="1468308"/>
                    <a:pt x="4157" y="1448306"/>
                    <a:pt x="22254" y="1441638"/>
                  </a:cubicBezTo>
                  <a:cubicBezTo>
                    <a:pt x="693767" y="1192083"/>
                    <a:pt x="1245264" y="673923"/>
                    <a:pt x="1536729" y="20508"/>
                  </a:cubicBezTo>
                  <a:cubicBezTo>
                    <a:pt x="1545302" y="3363"/>
                    <a:pt x="1564352" y="-5210"/>
                    <a:pt x="1580544" y="3363"/>
                  </a:cubicBezTo>
                  <a:cubicBezTo>
                    <a:pt x="1597689" y="11936"/>
                    <a:pt x="1606262" y="30986"/>
                    <a:pt x="1597689" y="47178"/>
                  </a:cubicBezTo>
                  <a:cubicBezTo>
                    <a:pt x="1298604" y="717738"/>
                    <a:pt x="733772" y="1249233"/>
                    <a:pt x="46067" y="1503551"/>
                  </a:cubicBezTo>
                  <a:cubicBezTo>
                    <a:pt x="43209" y="1505456"/>
                    <a:pt x="38447" y="1507360"/>
                    <a:pt x="34636" y="1507360"/>
                  </a:cubicBezTo>
                  <a:lnTo>
                    <a:pt x="34636" y="1507360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14EE80"/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45C4C44-7143-441E-B2A9-2DC12255B9D2}"/>
                </a:ext>
              </a:extLst>
            </p:cNvPr>
            <p:cNvSpPr/>
            <p:nvPr/>
          </p:nvSpPr>
          <p:spPr>
            <a:xfrm>
              <a:off x="2934426" y="3429001"/>
              <a:ext cx="1284145" cy="1065144"/>
            </a:xfrm>
            <a:custGeom>
              <a:avLst/>
              <a:gdLst>
                <a:gd name="connsiteX0" fmla="*/ 2697480 w 2729601"/>
                <a:gd name="connsiteY0" fmla="*/ 2264093 h 2264092"/>
                <a:gd name="connsiteX1" fmla="*/ 2663190 w 2729601"/>
                <a:gd name="connsiteY1" fmla="*/ 2236470 h 2264092"/>
                <a:gd name="connsiteX2" fmla="*/ 34290 w 2729601"/>
                <a:gd name="connsiteY2" fmla="*/ 68580 h 2264092"/>
                <a:gd name="connsiteX3" fmla="*/ 0 w 2729601"/>
                <a:gd name="connsiteY3" fmla="*/ 34290 h 2264092"/>
                <a:gd name="connsiteX4" fmla="*/ 34290 w 2729601"/>
                <a:gd name="connsiteY4" fmla="*/ 0 h 2264092"/>
                <a:gd name="connsiteX5" fmla="*/ 2728913 w 2729601"/>
                <a:gd name="connsiteY5" fmla="*/ 2224088 h 2264092"/>
                <a:gd name="connsiteX6" fmla="*/ 2701290 w 2729601"/>
                <a:gd name="connsiteY6" fmla="*/ 2263140 h 2264092"/>
                <a:gd name="connsiteX7" fmla="*/ 2697480 w 2729601"/>
                <a:gd name="connsiteY7" fmla="*/ 2264093 h 2264092"/>
                <a:gd name="connsiteX8" fmla="*/ 2697480 w 2729601"/>
                <a:gd name="connsiteY8" fmla="*/ 2264093 h 2264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9601" h="2264092">
                  <a:moveTo>
                    <a:pt x="2697480" y="2264093"/>
                  </a:moveTo>
                  <a:cubicBezTo>
                    <a:pt x="2682240" y="2264093"/>
                    <a:pt x="2667000" y="2252663"/>
                    <a:pt x="2663190" y="2236470"/>
                  </a:cubicBezTo>
                  <a:cubicBezTo>
                    <a:pt x="2422208" y="980123"/>
                    <a:pt x="1316355" y="68580"/>
                    <a:pt x="34290" y="68580"/>
                  </a:cubicBezTo>
                  <a:cubicBezTo>
                    <a:pt x="15240" y="68580"/>
                    <a:pt x="0" y="53340"/>
                    <a:pt x="0" y="34290"/>
                  </a:cubicBezTo>
                  <a:cubicBezTo>
                    <a:pt x="0" y="15240"/>
                    <a:pt x="15240" y="0"/>
                    <a:pt x="34290" y="0"/>
                  </a:cubicBezTo>
                  <a:cubicBezTo>
                    <a:pt x="1348740" y="0"/>
                    <a:pt x="2481263" y="935355"/>
                    <a:pt x="2728913" y="2224088"/>
                  </a:cubicBezTo>
                  <a:cubicBezTo>
                    <a:pt x="2732723" y="2243138"/>
                    <a:pt x="2720340" y="2259330"/>
                    <a:pt x="2701290" y="2263140"/>
                  </a:cubicBezTo>
                  <a:cubicBezTo>
                    <a:pt x="2702243" y="2264093"/>
                    <a:pt x="2699385" y="2264093"/>
                    <a:pt x="2697480" y="2264093"/>
                  </a:cubicBezTo>
                  <a:lnTo>
                    <a:pt x="2697480" y="2264093"/>
                  </a:ln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rgbClr val="14EE80"/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9256197-C974-484A-9ADC-A4BA8370D18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85860" y="828677"/>
            <a:ext cx="1800224" cy="1800222"/>
          </a:xfrm>
          <a:custGeom>
            <a:avLst/>
            <a:gdLst>
              <a:gd name="connsiteX0" fmla="*/ 900112 w 1800224"/>
              <a:gd name="connsiteY0" fmla="*/ 0 h 1800222"/>
              <a:gd name="connsiteX1" fmla="*/ 1800224 w 1800224"/>
              <a:gd name="connsiteY1" fmla="*/ 900111 h 1800222"/>
              <a:gd name="connsiteX2" fmla="*/ 900112 w 1800224"/>
              <a:gd name="connsiteY2" fmla="*/ 1800222 h 1800222"/>
              <a:gd name="connsiteX3" fmla="*/ 0 w 1800224"/>
              <a:gd name="connsiteY3" fmla="*/ 900111 h 1800222"/>
              <a:gd name="connsiteX4" fmla="*/ 900112 w 1800224"/>
              <a:gd name="connsiteY4" fmla="*/ 0 h 1800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224" h="1800222">
                <a:moveTo>
                  <a:pt x="900112" y="0"/>
                </a:moveTo>
                <a:cubicBezTo>
                  <a:pt x="1397230" y="0"/>
                  <a:pt x="1800224" y="402993"/>
                  <a:pt x="1800224" y="900111"/>
                </a:cubicBezTo>
                <a:cubicBezTo>
                  <a:pt x="1800224" y="1397229"/>
                  <a:pt x="1397230" y="1800222"/>
                  <a:pt x="900112" y="1800222"/>
                </a:cubicBezTo>
                <a:cubicBezTo>
                  <a:pt x="402994" y="1800222"/>
                  <a:pt x="0" y="1397229"/>
                  <a:pt x="0" y="900111"/>
                </a:cubicBezTo>
                <a:cubicBezTo>
                  <a:pt x="0" y="402993"/>
                  <a:pt x="402994" y="0"/>
                  <a:pt x="900112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3730B3F4-E389-4755-A6F6-C4917759018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07747" y="3730626"/>
            <a:ext cx="1800224" cy="1800222"/>
          </a:xfrm>
          <a:custGeom>
            <a:avLst/>
            <a:gdLst>
              <a:gd name="connsiteX0" fmla="*/ 900112 w 1800224"/>
              <a:gd name="connsiteY0" fmla="*/ 0 h 1800222"/>
              <a:gd name="connsiteX1" fmla="*/ 1800224 w 1800224"/>
              <a:gd name="connsiteY1" fmla="*/ 900111 h 1800222"/>
              <a:gd name="connsiteX2" fmla="*/ 900112 w 1800224"/>
              <a:gd name="connsiteY2" fmla="*/ 1800222 h 1800222"/>
              <a:gd name="connsiteX3" fmla="*/ 0 w 1800224"/>
              <a:gd name="connsiteY3" fmla="*/ 900111 h 1800222"/>
              <a:gd name="connsiteX4" fmla="*/ 900112 w 1800224"/>
              <a:gd name="connsiteY4" fmla="*/ 0 h 1800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224" h="1800222">
                <a:moveTo>
                  <a:pt x="900112" y="0"/>
                </a:moveTo>
                <a:cubicBezTo>
                  <a:pt x="1397230" y="0"/>
                  <a:pt x="1800224" y="402993"/>
                  <a:pt x="1800224" y="900111"/>
                </a:cubicBezTo>
                <a:cubicBezTo>
                  <a:pt x="1800224" y="1397229"/>
                  <a:pt x="1397230" y="1800222"/>
                  <a:pt x="900112" y="1800222"/>
                </a:cubicBezTo>
                <a:cubicBezTo>
                  <a:pt x="402994" y="1800222"/>
                  <a:pt x="0" y="1397229"/>
                  <a:pt x="0" y="900111"/>
                </a:cubicBezTo>
                <a:cubicBezTo>
                  <a:pt x="0" y="402993"/>
                  <a:pt x="402994" y="0"/>
                  <a:pt x="900112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9926EFB3-656F-40C9-A316-EBB1958977C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85860" y="3730626"/>
            <a:ext cx="1800224" cy="1800222"/>
          </a:xfrm>
          <a:custGeom>
            <a:avLst/>
            <a:gdLst>
              <a:gd name="connsiteX0" fmla="*/ 900112 w 1800224"/>
              <a:gd name="connsiteY0" fmla="*/ 0 h 1800222"/>
              <a:gd name="connsiteX1" fmla="*/ 1800224 w 1800224"/>
              <a:gd name="connsiteY1" fmla="*/ 900111 h 1800222"/>
              <a:gd name="connsiteX2" fmla="*/ 900112 w 1800224"/>
              <a:gd name="connsiteY2" fmla="*/ 1800222 h 1800222"/>
              <a:gd name="connsiteX3" fmla="*/ 0 w 1800224"/>
              <a:gd name="connsiteY3" fmla="*/ 900111 h 1800222"/>
              <a:gd name="connsiteX4" fmla="*/ 900112 w 1800224"/>
              <a:gd name="connsiteY4" fmla="*/ 0 h 1800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224" h="1800222">
                <a:moveTo>
                  <a:pt x="900112" y="0"/>
                </a:moveTo>
                <a:cubicBezTo>
                  <a:pt x="1397230" y="0"/>
                  <a:pt x="1800224" y="402993"/>
                  <a:pt x="1800224" y="900111"/>
                </a:cubicBezTo>
                <a:cubicBezTo>
                  <a:pt x="1800224" y="1397229"/>
                  <a:pt x="1397230" y="1800222"/>
                  <a:pt x="900112" y="1800222"/>
                </a:cubicBezTo>
                <a:cubicBezTo>
                  <a:pt x="402994" y="1800222"/>
                  <a:pt x="0" y="1397229"/>
                  <a:pt x="0" y="900111"/>
                </a:cubicBezTo>
                <a:cubicBezTo>
                  <a:pt x="0" y="402993"/>
                  <a:pt x="402994" y="0"/>
                  <a:pt x="900112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B31925C-94C9-4448-8EE1-F5F75F3251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07747" y="828677"/>
            <a:ext cx="1800224" cy="1800222"/>
          </a:xfrm>
          <a:custGeom>
            <a:avLst/>
            <a:gdLst>
              <a:gd name="connsiteX0" fmla="*/ 900112 w 1800224"/>
              <a:gd name="connsiteY0" fmla="*/ 0 h 1800222"/>
              <a:gd name="connsiteX1" fmla="*/ 1800224 w 1800224"/>
              <a:gd name="connsiteY1" fmla="*/ 900111 h 1800222"/>
              <a:gd name="connsiteX2" fmla="*/ 900112 w 1800224"/>
              <a:gd name="connsiteY2" fmla="*/ 1800222 h 1800222"/>
              <a:gd name="connsiteX3" fmla="*/ 0 w 1800224"/>
              <a:gd name="connsiteY3" fmla="*/ 900111 h 1800222"/>
              <a:gd name="connsiteX4" fmla="*/ 900112 w 1800224"/>
              <a:gd name="connsiteY4" fmla="*/ 0 h 1800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224" h="1800222">
                <a:moveTo>
                  <a:pt x="900112" y="0"/>
                </a:moveTo>
                <a:cubicBezTo>
                  <a:pt x="1397230" y="0"/>
                  <a:pt x="1800224" y="402993"/>
                  <a:pt x="1800224" y="900111"/>
                </a:cubicBezTo>
                <a:cubicBezTo>
                  <a:pt x="1800224" y="1397229"/>
                  <a:pt x="1397230" y="1800222"/>
                  <a:pt x="900112" y="1800222"/>
                </a:cubicBezTo>
                <a:cubicBezTo>
                  <a:pt x="402994" y="1800222"/>
                  <a:pt x="0" y="1397229"/>
                  <a:pt x="0" y="900111"/>
                </a:cubicBezTo>
                <a:cubicBezTo>
                  <a:pt x="0" y="402993"/>
                  <a:pt x="402994" y="0"/>
                  <a:pt x="900112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3139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349ED35-1EB4-4AFB-8FFA-05FCF69F671B}"/>
              </a:ext>
            </a:extLst>
          </p:cNvPr>
          <p:cNvSpPr/>
          <p:nvPr/>
        </p:nvSpPr>
        <p:spPr>
          <a:xfrm>
            <a:off x="936608" y="3961952"/>
            <a:ext cx="11255392" cy="1953055"/>
          </a:xfrm>
          <a:prstGeom prst="roundRect">
            <a:avLst>
              <a:gd name="adj" fmla="val 3084"/>
            </a:avLst>
          </a:prstGeom>
          <a:solidFill>
            <a:schemeClr val="bg1"/>
          </a:solidFill>
          <a:ln w="76200">
            <a:noFill/>
          </a:ln>
          <a:effectLst>
            <a:outerShdw blurRad="2413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3F692B3-0674-4B2A-A788-D55D6591A426}"/>
              </a:ext>
            </a:extLst>
          </p:cNvPr>
          <p:cNvSpPr/>
          <p:nvPr/>
        </p:nvSpPr>
        <p:spPr>
          <a:xfrm flipH="1">
            <a:off x="6506982" y="1176352"/>
            <a:ext cx="5685018" cy="5681649"/>
          </a:xfrm>
          <a:custGeom>
            <a:avLst/>
            <a:gdLst>
              <a:gd name="connsiteX0" fmla="*/ 2721 w 4589470"/>
              <a:gd name="connsiteY0" fmla="*/ 0 h 4586750"/>
              <a:gd name="connsiteX1" fmla="*/ 4589470 w 4589470"/>
              <a:gd name="connsiteY1" fmla="*/ 4586749 h 4586750"/>
              <a:gd name="connsiteX2" fmla="*/ 4589470 w 4589470"/>
              <a:gd name="connsiteY2" fmla="*/ 4586750 h 4586750"/>
              <a:gd name="connsiteX3" fmla="*/ 0 w 4589470"/>
              <a:gd name="connsiteY3" fmla="*/ 4586750 h 4586750"/>
              <a:gd name="connsiteX4" fmla="*/ 0 w 4589470"/>
              <a:gd name="connsiteY4" fmla="*/ 69 h 458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9470" h="4586750">
                <a:moveTo>
                  <a:pt x="2721" y="0"/>
                </a:moveTo>
                <a:cubicBezTo>
                  <a:pt x="2535913" y="0"/>
                  <a:pt x="4589470" y="2053557"/>
                  <a:pt x="4589470" y="4586749"/>
                </a:cubicBezTo>
                <a:lnTo>
                  <a:pt x="4589470" y="4586750"/>
                </a:lnTo>
                <a:lnTo>
                  <a:pt x="0" y="4586750"/>
                </a:lnTo>
                <a:lnTo>
                  <a:pt x="0" y="69"/>
                </a:lnTo>
                <a:close/>
              </a:path>
            </a:pathLst>
          </a:custGeom>
          <a:solidFill>
            <a:srgbClr val="14E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CF36A1B-D1AF-4543-A79C-0D7C838DBEB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25969" y="1209786"/>
            <a:ext cx="5084738" cy="5648214"/>
          </a:xfrm>
          <a:custGeom>
            <a:avLst/>
            <a:gdLst>
              <a:gd name="connsiteX0" fmla="*/ 0 w 5084738"/>
              <a:gd name="connsiteY0" fmla="*/ 0 h 5648214"/>
              <a:gd name="connsiteX1" fmla="*/ 5084738 w 5084738"/>
              <a:gd name="connsiteY1" fmla="*/ 0 h 5648214"/>
              <a:gd name="connsiteX2" fmla="*/ 5084738 w 5084738"/>
              <a:gd name="connsiteY2" fmla="*/ 5648214 h 5648214"/>
              <a:gd name="connsiteX3" fmla="*/ 0 w 5084738"/>
              <a:gd name="connsiteY3" fmla="*/ 5648214 h 5648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4738" h="5648214">
                <a:moveTo>
                  <a:pt x="0" y="0"/>
                </a:moveTo>
                <a:lnTo>
                  <a:pt x="5084738" y="0"/>
                </a:lnTo>
                <a:lnTo>
                  <a:pt x="5084738" y="5648214"/>
                </a:lnTo>
                <a:lnTo>
                  <a:pt x="0" y="5648214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8A8662D-4E5E-4828-AA5B-6DFA328133FE}"/>
              </a:ext>
            </a:extLst>
          </p:cNvPr>
          <p:cNvGrpSpPr/>
          <p:nvPr userDrawn="1"/>
        </p:nvGrpSpPr>
        <p:grpSpPr>
          <a:xfrm>
            <a:off x="9614265" y="713257"/>
            <a:ext cx="2229634" cy="2538235"/>
            <a:chOff x="9515268" y="1202193"/>
            <a:chExt cx="1276998" cy="145374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1F1858-9509-4517-8DB2-4E4E42B4EB52}"/>
                </a:ext>
              </a:extLst>
            </p:cNvPr>
            <p:cNvSpPr/>
            <p:nvPr/>
          </p:nvSpPr>
          <p:spPr>
            <a:xfrm>
              <a:off x="9515268" y="1202193"/>
              <a:ext cx="828935" cy="828935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outerShdw blurRad="241300" sx="102000" sy="102000" algn="ctr" rotWithShape="0">
                <a:prstClr val="black">
                  <a:alpha val="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D57C0D7-06F2-448B-B7E4-9FD52B72FCB8}"/>
                </a:ext>
              </a:extLst>
            </p:cNvPr>
            <p:cNvSpPr/>
            <p:nvPr/>
          </p:nvSpPr>
          <p:spPr>
            <a:xfrm>
              <a:off x="10140627" y="2248786"/>
              <a:ext cx="407153" cy="407154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outerShdw blurRad="241300" sx="102000" sy="102000" algn="ctr" rotWithShape="0">
                <a:prstClr val="black">
                  <a:alpha val="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3D6EEA8-AD7C-4B20-8651-B34973F0C83A}"/>
                </a:ext>
              </a:extLst>
            </p:cNvPr>
            <p:cNvSpPr/>
            <p:nvPr/>
          </p:nvSpPr>
          <p:spPr>
            <a:xfrm>
              <a:off x="10543575" y="1796641"/>
              <a:ext cx="248691" cy="248691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outerShdw blurRad="241300" sx="102000" sy="102000" algn="ctr" rotWithShape="0">
                <a:prstClr val="black">
                  <a:alpha val="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911629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8D12780-37E3-4E12-A8A3-EB1C180022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8300" y="526500"/>
            <a:ext cx="4140000" cy="5805000"/>
          </a:xfrm>
          <a:prstGeom prst="roundRect">
            <a:avLst>
              <a:gd name="adj" fmla="val 1942"/>
            </a:avLst>
          </a:prstGeom>
          <a:solidFill>
            <a:schemeClr val="bg1">
              <a:lumMod val="85000"/>
              <a:alpha val="50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ID" sz="1200"/>
            </a:lvl1pPr>
          </a:lstStyle>
          <a:p>
            <a:pPr lvl="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06479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652CD3E-5410-4244-B053-48AC2E8E75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00202" y="1651500"/>
            <a:ext cx="3191798" cy="3555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ID" sz="1200"/>
            </a:lvl1pPr>
          </a:lstStyle>
          <a:p>
            <a:pPr lvl="0"/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5A5A390-F7CE-48D8-8B9E-F5C0245A63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651500"/>
            <a:ext cx="3191799" cy="3555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ID" sz="1200"/>
            </a:lvl1pPr>
          </a:lstStyle>
          <a:p>
            <a:pPr lvl="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4061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BA26C17-E4E1-4EF0-A49B-1034051237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solidFill>
            <a:schemeClr val="bg1">
              <a:lumMod val="85000"/>
              <a:alpha val="50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1564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95C1F72-03F2-49AF-866A-515AD268EC0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57978" y="3429000"/>
            <a:ext cx="4946833" cy="2880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ID" sz="1200"/>
            </a:lvl1pPr>
          </a:lstStyle>
          <a:p>
            <a:pPr lvl="0"/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23AE0AC-194D-43B0-A357-F147185E29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0708" y="625077"/>
            <a:ext cx="4905000" cy="2880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ID" sz="1200"/>
            </a:lvl1pPr>
          </a:lstStyle>
          <a:p>
            <a:pPr lvl="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548280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23DA6C1-88C5-4E27-872D-E8049C0B6C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89135" y="4259366"/>
            <a:ext cx="1550013" cy="1274023"/>
          </a:xfrm>
          <a:custGeom>
            <a:avLst/>
            <a:gdLst>
              <a:gd name="connsiteX0" fmla="*/ 0 w 1550013"/>
              <a:gd name="connsiteY0" fmla="*/ 0 h 1274023"/>
              <a:gd name="connsiteX1" fmla="*/ 1550013 w 1550013"/>
              <a:gd name="connsiteY1" fmla="*/ 0 h 1274023"/>
              <a:gd name="connsiteX2" fmla="*/ 1550013 w 1550013"/>
              <a:gd name="connsiteY2" fmla="*/ 1274023 h 1274023"/>
              <a:gd name="connsiteX3" fmla="*/ 0 w 1550013"/>
              <a:gd name="connsiteY3" fmla="*/ 1274023 h 1274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0013" h="1274023">
                <a:moveTo>
                  <a:pt x="0" y="0"/>
                </a:moveTo>
                <a:lnTo>
                  <a:pt x="1550013" y="0"/>
                </a:lnTo>
                <a:lnTo>
                  <a:pt x="1550013" y="1274023"/>
                </a:lnTo>
                <a:lnTo>
                  <a:pt x="0" y="1274023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ID" sz="1200"/>
            </a:lvl1pPr>
          </a:lstStyle>
          <a:p>
            <a:pPr lvl="0"/>
            <a:endParaRPr lang="en-ID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2D07F8A-85A3-44F0-B27E-D7ABD08653F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989134" y="1273075"/>
            <a:ext cx="2230408" cy="2767877"/>
          </a:xfrm>
          <a:custGeom>
            <a:avLst/>
            <a:gdLst>
              <a:gd name="connsiteX0" fmla="*/ 0 w 2230408"/>
              <a:gd name="connsiteY0" fmla="*/ 0 h 2767877"/>
              <a:gd name="connsiteX1" fmla="*/ 2230408 w 2230408"/>
              <a:gd name="connsiteY1" fmla="*/ 0 h 2767877"/>
              <a:gd name="connsiteX2" fmla="*/ 2230408 w 2230408"/>
              <a:gd name="connsiteY2" fmla="*/ 2767877 h 2767877"/>
              <a:gd name="connsiteX3" fmla="*/ 0 w 2230408"/>
              <a:gd name="connsiteY3" fmla="*/ 2767877 h 2767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0408" h="2767877">
                <a:moveTo>
                  <a:pt x="0" y="0"/>
                </a:moveTo>
                <a:lnTo>
                  <a:pt x="2230408" y="0"/>
                </a:lnTo>
                <a:lnTo>
                  <a:pt x="2230408" y="2767877"/>
                </a:lnTo>
                <a:lnTo>
                  <a:pt x="0" y="276787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ID" sz="1200"/>
            </a:lvl1pPr>
          </a:lstStyle>
          <a:p>
            <a:pPr lvl="0"/>
            <a:endParaRPr lang="en-ID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83CB07C-0688-4AB7-9ECE-FCC3AB2B155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73174" y="749695"/>
            <a:ext cx="2128750" cy="1479556"/>
          </a:xfrm>
          <a:custGeom>
            <a:avLst/>
            <a:gdLst>
              <a:gd name="connsiteX0" fmla="*/ 0 w 2128750"/>
              <a:gd name="connsiteY0" fmla="*/ 0 h 1479556"/>
              <a:gd name="connsiteX1" fmla="*/ 2128750 w 2128750"/>
              <a:gd name="connsiteY1" fmla="*/ 0 h 1479556"/>
              <a:gd name="connsiteX2" fmla="*/ 2128750 w 2128750"/>
              <a:gd name="connsiteY2" fmla="*/ 1479556 h 1479556"/>
              <a:gd name="connsiteX3" fmla="*/ 0 w 2128750"/>
              <a:gd name="connsiteY3" fmla="*/ 1479556 h 1479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8750" h="1479556">
                <a:moveTo>
                  <a:pt x="0" y="0"/>
                </a:moveTo>
                <a:lnTo>
                  <a:pt x="2128750" y="0"/>
                </a:lnTo>
                <a:lnTo>
                  <a:pt x="2128750" y="1479556"/>
                </a:lnTo>
                <a:lnTo>
                  <a:pt x="0" y="1479556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ID" sz="1200"/>
            </a:lvl1pPr>
          </a:lstStyle>
          <a:p>
            <a:pPr lvl="0"/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7854815-C8A0-483E-9070-10C768E63B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59566" y="2410423"/>
            <a:ext cx="2842358" cy="3697882"/>
          </a:xfrm>
          <a:custGeom>
            <a:avLst/>
            <a:gdLst>
              <a:gd name="connsiteX0" fmla="*/ 0 w 2842358"/>
              <a:gd name="connsiteY0" fmla="*/ 0 h 3697882"/>
              <a:gd name="connsiteX1" fmla="*/ 2842358 w 2842358"/>
              <a:gd name="connsiteY1" fmla="*/ 0 h 3697882"/>
              <a:gd name="connsiteX2" fmla="*/ 2842358 w 2842358"/>
              <a:gd name="connsiteY2" fmla="*/ 3697882 h 3697882"/>
              <a:gd name="connsiteX3" fmla="*/ 0 w 2842358"/>
              <a:gd name="connsiteY3" fmla="*/ 3697882 h 3697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2358" h="3697882">
                <a:moveTo>
                  <a:pt x="0" y="0"/>
                </a:moveTo>
                <a:lnTo>
                  <a:pt x="2842358" y="0"/>
                </a:lnTo>
                <a:lnTo>
                  <a:pt x="2842358" y="3697882"/>
                </a:lnTo>
                <a:lnTo>
                  <a:pt x="0" y="3697882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ID" sz="1200"/>
            </a:lvl1pPr>
          </a:lstStyle>
          <a:p>
            <a:pPr lvl="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674942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30FEFD5-F4E6-478B-B676-35BC798306D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7404" y="1143000"/>
            <a:ext cx="1184489" cy="4572000"/>
          </a:xfrm>
          <a:custGeom>
            <a:avLst/>
            <a:gdLst>
              <a:gd name="connsiteX0" fmla="*/ 173515 w 1184489"/>
              <a:gd name="connsiteY0" fmla="*/ 0 h 4572000"/>
              <a:gd name="connsiteX1" fmla="*/ 1184489 w 1184489"/>
              <a:gd name="connsiteY1" fmla="*/ 0 h 4572000"/>
              <a:gd name="connsiteX2" fmla="*/ 1184489 w 1184489"/>
              <a:gd name="connsiteY2" fmla="*/ 4572000 h 4572000"/>
              <a:gd name="connsiteX3" fmla="*/ 173515 w 1184489"/>
              <a:gd name="connsiteY3" fmla="*/ 4572000 h 4572000"/>
              <a:gd name="connsiteX4" fmla="*/ 0 w 1184489"/>
              <a:gd name="connsiteY4" fmla="*/ 4398485 h 4572000"/>
              <a:gd name="connsiteX5" fmla="*/ 0 w 1184489"/>
              <a:gd name="connsiteY5" fmla="*/ 173515 h 4572000"/>
              <a:gd name="connsiteX6" fmla="*/ 173515 w 1184489"/>
              <a:gd name="connsiteY6" fmla="*/ 0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4489" h="4572000">
                <a:moveTo>
                  <a:pt x="173515" y="0"/>
                </a:moveTo>
                <a:lnTo>
                  <a:pt x="1184489" y="0"/>
                </a:lnTo>
                <a:lnTo>
                  <a:pt x="1184489" y="4572000"/>
                </a:lnTo>
                <a:lnTo>
                  <a:pt x="173515" y="4572000"/>
                </a:lnTo>
                <a:cubicBezTo>
                  <a:pt x="77686" y="4572000"/>
                  <a:pt x="0" y="4494315"/>
                  <a:pt x="0" y="4398485"/>
                </a:cubicBezTo>
                <a:lnTo>
                  <a:pt x="0" y="173515"/>
                </a:lnTo>
                <a:cubicBezTo>
                  <a:pt x="0" y="77686"/>
                  <a:pt x="77686" y="0"/>
                  <a:pt x="173515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ID" sz="1200"/>
            </a:lvl1pPr>
          </a:lstStyle>
          <a:p>
            <a:pPr lvl="0"/>
            <a:endParaRPr lang="en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391F225-23C2-4693-A871-BED41F3EAE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35606" y="685739"/>
            <a:ext cx="3283760" cy="5486522"/>
          </a:xfrm>
          <a:custGeom>
            <a:avLst/>
            <a:gdLst>
              <a:gd name="connsiteX0" fmla="*/ 225433 w 3555172"/>
              <a:gd name="connsiteY0" fmla="*/ 0 h 5940000"/>
              <a:gd name="connsiteX1" fmla="*/ 3329739 w 3555172"/>
              <a:gd name="connsiteY1" fmla="*/ 0 h 5940000"/>
              <a:gd name="connsiteX2" fmla="*/ 3555172 w 3555172"/>
              <a:gd name="connsiteY2" fmla="*/ 225433 h 5940000"/>
              <a:gd name="connsiteX3" fmla="*/ 3555172 w 3555172"/>
              <a:gd name="connsiteY3" fmla="*/ 5714567 h 5940000"/>
              <a:gd name="connsiteX4" fmla="*/ 3329739 w 3555172"/>
              <a:gd name="connsiteY4" fmla="*/ 5940000 h 5940000"/>
              <a:gd name="connsiteX5" fmla="*/ 225433 w 3555172"/>
              <a:gd name="connsiteY5" fmla="*/ 5940000 h 5940000"/>
              <a:gd name="connsiteX6" fmla="*/ 0 w 3555172"/>
              <a:gd name="connsiteY6" fmla="*/ 5714567 h 5940000"/>
              <a:gd name="connsiteX7" fmla="*/ 0 w 3555172"/>
              <a:gd name="connsiteY7" fmla="*/ 225433 h 5940000"/>
              <a:gd name="connsiteX8" fmla="*/ 225433 w 3555172"/>
              <a:gd name="connsiteY8" fmla="*/ 0 h 59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5172" h="5940000">
                <a:moveTo>
                  <a:pt x="225433" y="0"/>
                </a:moveTo>
                <a:lnTo>
                  <a:pt x="3329739" y="0"/>
                </a:lnTo>
                <a:cubicBezTo>
                  <a:pt x="3454242" y="0"/>
                  <a:pt x="3555172" y="100930"/>
                  <a:pt x="3555172" y="225433"/>
                </a:cubicBezTo>
                <a:lnTo>
                  <a:pt x="3555172" y="5714567"/>
                </a:lnTo>
                <a:cubicBezTo>
                  <a:pt x="3555172" y="5839070"/>
                  <a:pt x="3454242" y="5940000"/>
                  <a:pt x="3329739" y="5940000"/>
                </a:cubicBezTo>
                <a:lnTo>
                  <a:pt x="225433" y="5940000"/>
                </a:lnTo>
                <a:cubicBezTo>
                  <a:pt x="100930" y="5940000"/>
                  <a:pt x="0" y="5839070"/>
                  <a:pt x="0" y="5714567"/>
                </a:cubicBezTo>
                <a:lnTo>
                  <a:pt x="0" y="225433"/>
                </a:lnTo>
                <a:cubicBezTo>
                  <a:pt x="0" y="100930"/>
                  <a:pt x="100930" y="0"/>
                  <a:pt x="225433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ID" sz="1200"/>
            </a:lvl1pPr>
          </a:lstStyle>
          <a:p>
            <a:pPr lvl="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235421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A3E4114-B040-4B6E-8C78-90FAE628705F}"/>
              </a:ext>
            </a:extLst>
          </p:cNvPr>
          <p:cNvGrpSpPr/>
          <p:nvPr userDrawn="1"/>
        </p:nvGrpSpPr>
        <p:grpSpPr>
          <a:xfrm rot="10800000" flipV="1">
            <a:off x="6010272" y="0"/>
            <a:ext cx="6181728" cy="6858001"/>
            <a:chOff x="0" y="0"/>
            <a:chExt cx="6181728" cy="6858001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43BA3BE-B786-4950-B463-226C66CA0521}"/>
                </a:ext>
              </a:extLst>
            </p:cNvPr>
            <p:cNvSpPr/>
            <p:nvPr/>
          </p:nvSpPr>
          <p:spPr>
            <a:xfrm rot="5400000">
              <a:off x="1596848" y="2318820"/>
              <a:ext cx="6858000" cy="2220360"/>
            </a:xfrm>
            <a:custGeom>
              <a:avLst/>
              <a:gdLst>
                <a:gd name="connsiteX0" fmla="*/ 0 w 6858000"/>
                <a:gd name="connsiteY0" fmla="*/ 2220360 h 2220360"/>
                <a:gd name="connsiteX1" fmla="*/ 0 w 6858000"/>
                <a:gd name="connsiteY1" fmla="*/ 1534518 h 2220360"/>
                <a:gd name="connsiteX2" fmla="*/ 3021 w 6858000"/>
                <a:gd name="connsiteY2" fmla="*/ 1534684 h 2220360"/>
                <a:gd name="connsiteX3" fmla="*/ 102716 w 6858000"/>
                <a:gd name="connsiteY3" fmla="*/ 1534726 h 2220360"/>
                <a:gd name="connsiteX4" fmla="*/ 1067743 w 6858000"/>
                <a:gd name="connsiteY4" fmla="*/ 1048403 h 2220360"/>
                <a:gd name="connsiteX5" fmla="*/ 2763199 w 6858000"/>
                <a:gd name="connsiteY5" fmla="*/ 22 h 2220360"/>
                <a:gd name="connsiteX6" fmla="*/ 5887532 w 6858000"/>
                <a:gd name="connsiteY6" fmla="*/ 1455001 h 2220360"/>
                <a:gd name="connsiteX7" fmla="*/ 6801740 w 6858000"/>
                <a:gd name="connsiteY7" fmla="*/ 1164130 h 2220360"/>
                <a:gd name="connsiteX8" fmla="*/ 6858000 w 6858000"/>
                <a:gd name="connsiteY8" fmla="*/ 1125757 h 2220360"/>
                <a:gd name="connsiteX9" fmla="*/ 6858000 w 6858000"/>
                <a:gd name="connsiteY9" fmla="*/ 2220360 h 2220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58000" h="2220360">
                  <a:moveTo>
                    <a:pt x="0" y="2220360"/>
                  </a:moveTo>
                  <a:lnTo>
                    <a:pt x="0" y="1534518"/>
                  </a:lnTo>
                  <a:lnTo>
                    <a:pt x="3021" y="1534684"/>
                  </a:lnTo>
                  <a:cubicBezTo>
                    <a:pt x="35342" y="1535571"/>
                    <a:pt x="68560" y="1535598"/>
                    <a:pt x="102716" y="1534726"/>
                  </a:cubicBezTo>
                  <a:cubicBezTo>
                    <a:pt x="587897" y="1522769"/>
                    <a:pt x="817153" y="1347374"/>
                    <a:pt x="1067743" y="1048403"/>
                  </a:cubicBezTo>
                  <a:cubicBezTo>
                    <a:pt x="1478275" y="554109"/>
                    <a:pt x="1872815" y="-3966"/>
                    <a:pt x="2763199" y="22"/>
                  </a:cubicBezTo>
                  <a:cubicBezTo>
                    <a:pt x="4053453" y="4007"/>
                    <a:pt x="4597279" y="1455001"/>
                    <a:pt x="5887532" y="1455001"/>
                  </a:cubicBezTo>
                  <a:cubicBezTo>
                    <a:pt x="6210096" y="1455001"/>
                    <a:pt x="6519330" y="1338652"/>
                    <a:pt x="6801740" y="1164130"/>
                  </a:cubicBezTo>
                  <a:lnTo>
                    <a:pt x="6858000" y="1125757"/>
                  </a:lnTo>
                  <a:lnTo>
                    <a:pt x="6858000" y="2220360"/>
                  </a:lnTo>
                  <a:close/>
                </a:path>
              </a:pathLst>
            </a:custGeom>
            <a:solidFill>
              <a:srgbClr val="14EE80">
                <a:alpha val="25000"/>
              </a:srgb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4FB65CB-9823-42F4-A92D-C106590835BB}"/>
                </a:ext>
              </a:extLst>
            </p:cNvPr>
            <p:cNvSpPr/>
            <p:nvPr/>
          </p:nvSpPr>
          <p:spPr>
            <a:xfrm rot="5400000">
              <a:off x="1356322" y="2559347"/>
              <a:ext cx="6858000" cy="1739306"/>
            </a:xfrm>
            <a:custGeom>
              <a:avLst/>
              <a:gdLst>
                <a:gd name="connsiteX0" fmla="*/ 0 w 6858000"/>
                <a:gd name="connsiteY0" fmla="*/ 1739306 h 1739306"/>
                <a:gd name="connsiteX1" fmla="*/ 0 w 6858000"/>
                <a:gd name="connsiteY1" fmla="*/ 22470 h 1739306"/>
                <a:gd name="connsiteX2" fmla="*/ 14666 w 6858000"/>
                <a:gd name="connsiteY2" fmla="*/ 20256 h 1739306"/>
                <a:gd name="connsiteX3" fmla="*/ 374028 w 6858000"/>
                <a:gd name="connsiteY3" fmla="*/ 322 h 1739306"/>
                <a:gd name="connsiteX4" fmla="*/ 1877233 w 6858000"/>
                <a:gd name="connsiteY4" fmla="*/ 554619 h 1739306"/>
                <a:gd name="connsiteX5" fmla="*/ 3490886 w 6858000"/>
                <a:gd name="connsiteY5" fmla="*/ 1059952 h 1739306"/>
                <a:gd name="connsiteX6" fmla="*/ 3973740 w 6858000"/>
                <a:gd name="connsiteY6" fmla="*/ 833788 h 1739306"/>
                <a:gd name="connsiteX7" fmla="*/ 5092155 w 6858000"/>
                <a:gd name="connsiteY7" fmla="*/ 363793 h 1739306"/>
                <a:gd name="connsiteX8" fmla="*/ 5277867 w 6858000"/>
                <a:gd name="connsiteY8" fmla="*/ 346123 h 1739306"/>
                <a:gd name="connsiteX9" fmla="*/ 6838029 w 6858000"/>
                <a:gd name="connsiteY9" fmla="*/ 954960 h 1739306"/>
                <a:gd name="connsiteX10" fmla="*/ 6858000 w 6858000"/>
                <a:gd name="connsiteY10" fmla="*/ 962106 h 1739306"/>
                <a:gd name="connsiteX11" fmla="*/ 6858000 w 6858000"/>
                <a:gd name="connsiteY11" fmla="*/ 1739306 h 173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58000" h="1739306">
                  <a:moveTo>
                    <a:pt x="0" y="1739306"/>
                  </a:moveTo>
                  <a:lnTo>
                    <a:pt x="0" y="22470"/>
                  </a:lnTo>
                  <a:lnTo>
                    <a:pt x="14666" y="20256"/>
                  </a:lnTo>
                  <a:cubicBezTo>
                    <a:pt x="68714" y="12598"/>
                    <a:pt x="198723" y="-2380"/>
                    <a:pt x="374028" y="322"/>
                  </a:cubicBezTo>
                  <a:cubicBezTo>
                    <a:pt x="763592" y="6327"/>
                    <a:pt x="1376836" y="99641"/>
                    <a:pt x="1877233" y="554619"/>
                  </a:cubicBezTo>
                  <a:cubicBezTo>
                    <a:pt x="2289931" y="932735"/>
                    <a:pt x="2847076" y="1282584"/>
                    <a:pt x="3490886" y="1059952"/>
                  </a:cubicBezTo>
                  <a:cubicBezTo>
                    <a:pt x="3660090" y="999879"/>
                    <a:pt x="3816914" y="915068"/>
                    <a:pt x="3973740" y="833788"/>
                  </a:cubicBezTo>
                  <a:cubicBezTo>
                    <a:pt x="4320407" y="650030"/>
                    <a:pt x="4683581" y="427402"/>
                    <a:pt x="5092155" y="363793"/>
                  </a:cubicBezTo>
                  <a:cubicBezTo>
                    <a:pt x="5154057" y="353190"/>
                    <a:pt x="5215964" y="346123"/>
                    <a:pt x="5277867" y="346123"/>
                  </a:cubicBezTo>
                  <a:cubicBezTo>
                    <a:pt x="5785455" y="346123"/>
                    <a:pt x="6295128" y="731920"/>
                    <a:pt x="6838029" y="954960"/>
                  </a:cubicBezTo>
                  <a:lnTo>
                    <a:pt x="6858000" y="962106"/>
                  </a:lnTo>
                  <a:lnTo>
                    <a:pt x="6858000" y="1739306"/>
                  </a:lnTo>
                  <a:close/>
                </a:path>
              </a:pathLst>
            </a:custGeom>
            <a:solidFill>
              <a:srgbClr val="14EE80">
                <a:alpha val="15000"/>
              </a:srgb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A02523E-30ED-437B-BADF-8CA508953BBC}"/>
                </a:ext>
              </a:extLst>
            </p:cNvPr>
            <p:cNvSpPr/>
            <p:nvPr/>
          </p:nvSpPr>
          <p:spPr>
            <a:xfrm rot="5400000">
              <a:off x="1779020" y="2455293"/>
              <a:ext cx="6858000" cy="1947416"/>
            </a:xfrm>
            <a:custGeom>
              <a:avLst/>
              <a:gdLst>
                <a:gd name="connsiteX0" fmla="*/ 0 w 6858000"/>
                <a:gd name="connsiteY0" fmla="*/ 1947416 h 1947416"/>
                <a:gd name="connsiteX1" fmla="*/ 0 w 6858000"/>
                <a:gd name="connsiteY1" fmla="*/ 1356 h 1947416"/>
                <a:gd name="connsiteX2" fmla="*/ 6438 w 6858000"/>
                <a:gd name="connsiteY2" fmla="*/ 462 h 1947416"/>
                <a:gd name="connsiteX3" fmla="*/ 464331 w 6858000"/>
                <a:gd name="connsiteY3" fmla="*/ 45012 h 1947416"/>
                <a:gd name="connsiteX4" fmla="*/ 1328269 w 6858000"/>
                <a:gd name="connsiteY4" fmla="*/ 510907 h 1947416"/>
                <a:gd name="connsiteX5" fmla="*/ 2446508 w 6858000"/>
                <a:gd name="connsiteY5" fmla="*/ 1470429 h 1947416"/>
                <a:gd name="connsiteX6" fmla="*/ 3077045 w 6858000"/>
                <a:gd name="connsiteY6" fmla="*/ 1132100 h 1947416"/>
                <a:gd name="connsiteX7" fmla="*/ 4184835 w 6858000"/>
                <a:gd name="connsiteY7" fmla="*/ 402754 h 1947416"/>
                <a:gd name="connsiteX8" fmla="*/ 6226235 w 6858000"/>
                <a:gd name="connsiteY8" fmla="*/ 1414965 h 1947416"/>
                <a:gd name="connsiteX9" fmla="*/ 6823566 w 6858000"/>
                <a:gd name="connsiteY9" fmla="*/ 1212609 h 1947416"/>
                <a:gd name="connsiteX10" fmla="*/ 6858000 w 6858000"/>
                <a:gd name="connsiteY10" fmla="*/ 1187603 h 1947416"/>
                <a:gd name="connsiteX11" fmla="*/ 6858000 w 6858000"/>
                <a:gd name="connsiteY11" fmla="*/ 1947416 h 194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58000" h="1947416">
                  <a:moveTo>
                    <a:pt x="0" y="1947416"/>
                  </a:moveTo>
                  <a:lnTo>
                    <a:pt x="0" y="1356"/>
                  </a:lnTo>
                  <a:lnTo>
                    <a:pt x="6438" y="462"/>
                  </a:lnTo>
                  <a:cubicBezTo>
                    <a:pt x="92835" y="-5035"/>
                    <a:pt x="439946" y="40159"/>
                    <a:pt x="464331" y="45012"/>
                  </a:cubicBezTo>
                  <a:cubicBezTo>
                    <a:pt x="812693" y="114343"/>
                    <a:pt x="1119252" y="277959"/>
                    <a:pt x="1328269" y="510907"/>
                  </a:cubicBezTo>
                  <a:cubicBezTo>
                    <a:pt x="1645276" y="868649"/>
                    <a:pt x="1732368" y="1489842"/>
                    <a:pt x="2446508" y="1470429"/>
                  </a:cubicBezTo>
                  <a:cubicBezTo>
                    <a:pt x="2763519" y="1462110"/>
                    <a:pt x="2913313" y="1340090"/>
                    <a:pt x="3077045" y="1132100"/>
                  </a:cubicBezTo>
                  <a:cubicBezTo>
                    <a:pt x="3345281" y="788225"/>
                    <a:pt x="3603069" y="399979"/>
                    <a:pt x="4184835" y="402754"/>
                  </a:cubicBezTo>
                  <a:cubicBezTo>
                    <a:pt x="5027870" y="405526"/>
                    <a:pt x="5383199" y="1414965"/>
                    <a:pt x="6226235" y="1414965"/>
                  </a:cubicBezTo>
                  <a:cubicBezTo>
                    <a:pt x="6436994" y="1414965"/>
                    <a:pt x="6639043" y="1334022"/>
                    <a:pt x="6823566" y="1212609"/>
                  </a:cubicBezTo>
                  <a:lnTo>
                    <a:pt x="6858000" y="1187603"/>
                  </a:lnTo>
                  <a:lnTo>
                    <a:pt x="6858000" y="1947416"/>
                  </a:lnTo>
                  <a:close/>
                </a:path>
              </a:pathLst>
            </a:custGeom>
            <a:solidFill>
              <a:srgbClr val="14EE80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6E75363-FA32-4AC5-993D-39D6B244EC8D}"/>
                </a:ext>
              </a:extLst>
            </p:cNvPr>
            <p:cNvSpPr/>
            <p:nvPr/>
          </p:nvSpPr>
          <p:spPr>
            <a:xfrm rot="5400000">
              <a:off x="-710001" y="710002"/>
              <a:ext cx="6858000" cy="5437997"/>
            </a:xfrm>
            <a:custGeom>
              <a:avLst/>
              <a:gdLst>
                <a:gd name="connsiteX0" fmla="*/ 0 w 6858000"/>
                <a:gd name="connsiteY0" fmla="*/ 5437997 h 5437997"/>
                <a:gd name="connsiteX1" fmla="*/ 0 w 6858000"/>
                <a:gd name="connsiteY1" fmla="*/ 5274158 h 5437997"/>
                <a:gd name="connsiteX2" fmla="*/ 0 w 6858000"/>
                <a:gd name="connsiteY2" fmla="*/ 4467267 h 5437997"/>
                <a:gd name="connsiteX3" fmla="*/ 0 w 6858000"/>
                <a:gd name="connsiteY3" fmla="*/ 1420663 h 5437997"/>
                <a:gd name="connsiteX4" fmla="*/ 0 w 6858000"/>
                <a:gd name="connsiteY4" fmla="*/ 17212 h 5437997"/>
                <a:gd name="connsiteX5" fmla="*/ 24955 w 6858000"/>
                <a:gd name="connsiteY5" fmla="*/ 13708 h 5437997"/>
                <a:gd name="connsiteX6" fmla="*/ 1467073 w 6858000"/>
                <a:gd name="connsiteY6" fmla="*/ 435242 h 5437997"/>
                <a:gd name="connsiteX7" fmla="*/ 2730566 w 6858000"/>
                <a:gd name="connsiteY7" fmla="*/ 831807 h 5437997"/>
                <a:gd name="connsiteX8" fmla="*/ 3108643 w 6858000"/>
                <a:gd name="connsiteY8" fmla="*/ 654323 h 5437997"/>
                <a:gd name="connsiteX9" fmla="*/ 3984364 w 6858000"/>
                <a:gd name="connsiteY9" fmla="*/ 285490 h 5437997"/>
                <a:gd name="connsiteX10" fmla="*/ 4129777 w 6858000"/>
                <a:gd name="connsiteY10" fmla="*/ 271623 h 5437997"/>
                <a:gd name="connsiteX11" fmla="*/ 5884449 w 6858000"/>
                <a:gd name="connsiteY11" fmla="*/ 870631 h 5437997"/>
                <a:gd name="connsiteX12" fmla="*/ 6782788 w 6858000"/>
                <a:gd name="connsiteY12" fmla="*/ 707013 h 5437997"/>
                <a:gd name="connsiteX13" fmla="*/ 6858000 w 6858000"/>
                <a:gd name="connsiteY13" fmla="*/ 681601 h 5437997"/>
                <a:gd name="connsiteX14" fmla="*/ 6858000 w 6858000"/>
                <a:gd name="connsiteY14" fmla="*/ 5437997 h 543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858000" h="5437997">
                  <a:moveTo>
                    <a:pt x="0" y="5437997"/>
                  </a:moveTo>
                  <a:lnTo>
                    <a:pt x="0" y="5274158"/>
                  </a:lnTo>
                  <a:lnTo>
                    <a:pt x="0" y="4467267"/>
                  </a:lnTo>
                  <a:lnTo>
                    <a:pt x="0" y="1420663"/>
                  </a:lnTo>
                  <a:lnTo>
                    <a:pt x="0" y="17212"/>
                  </a:lnTo>
                  <a:lnTo>
                    <a:pt x="24955" y="13708"/>
                  </a:lnTo>
                  <a:cubicBezTo>
                    <a:pt x="196815" y="-8208"/>
                    <a:pt x="918536" y="-64625"/>
                    <a:pt x="1467073" y="435242"/>
                  </a:cubicBezTo>
                  <a:cubicBezTo>
                    <a:pt x="1790216" y="731972"/>
                    <a:pt x="2226462" y="1006519"/>
                    <a:pt x="2730566" y="831807"/>
                  </a:cubicBezTo>
                  <a:cubicBezTo>
                    <a:pt x="2863054" y="784664"/>
                    <a:pt x="2985848" y="718107"/>
                    <a:pt x="3108643" y="654323"/>
                  </a:cubicBezTo>
                  <a:cubicBezTo>
                    <a:pt x="3380084" y="510117"/>
                    <a:pt x="3664450" y="335408"/>
                    <a:pt x="3984364" y="285490"/>
                  </a:cubicBezTo>
                  <a:cubicBezTo>
                    <a:pt x="4032834" y="277169"/>
                    <a:pt x="4081307" y="271623"/>
                    <a:pt x="4129777" y="271623"/>
                  </a:cubicBezTo>
                  <a:cubicBezTo>
                    <a:pt x="4688818" y="271623"/>
                    <a:pt x="5251088" y="870631"/>
                    <a:pt x="5884449" y="870631"/>
                  </a:cubicBezTo>
                  <a:cubicBezTo>
                    <a:pt x="6201130" y="870631"/>
                    <a:pt x="6531544" y="788822"/>
                    <a:pt x="6782788" y="707013"/>
                  </a:cubicBezTo>
                  <a:lnTo>
                    <a:pt x="6858000" y="681601"/>
                  </a:lnTo>
                  <a:lnTo>
                    <a:pt x="6858000" y="5437997"/>
                  </a:lnTo>
                  <a:close/>
                </a:path>
              </a:pathLst>
            </a:custGeom>
            <a:solidFill>
              <a:srgbClr val="14EE80"/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27ED501-DD36-49E1-9A43-79ECEA2697A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43959" y="1474419"/>
            <a:ext cx="2852341" cy="3909163"/>
          </a:xfrm>
          <a:custGeom>
            <a:avLst/>
            <a:gdLst>
              <a:gd name="connsiteX0" fmla="*/ 1092994 w 2312775"/>
              <a:gd name="connsiteY0" fmla="*/ 0 h 3169682"/>
              <a:gd name="connsiteX1" fmla="*/ 1912739 w 2312775"/>
              <a:gd name="connsiteY1" fmla="*/ 244831 h 3169682"/>
              <a:gd name="connsiteX2" fmla="*/ 2255939 w 2312775"/>
              <a:gd name="connsiteY2" fmla="*/ 918115 h 3169682"/>
              <a:gd name="connsiteX3" fmla="*/ 1447124 w 2312775"/>
              <a:gd name="connsiteY3" fmla="*/ 918115 h 3169682"/>
              <a:gd name="connsiteX4" fmla="*/ 1335639 w 2312775"/>
              <a:gd name="connsiteY4" fmla="*/ 675470 h 3169682"/>
              <a:gd name="connsiteX5" fmla="*/ 1092994 w 2312775"/>
              <a:gd name="connsiteY5" fmla="*/ 585845 h 3169682"/>
              <a:gd name="connsiteX6" fmla="*/ 880953 w 2312775"/>
              <a:gd name="connsiteY6" fmla="*/ 655796 h 3169682"/>
              <a:gd name="connsiteX7" fmla="*/ 800072 w 2312775"/>
              <a:gd name="connsiteY7" fmla="*/ 861279 h 3169682"/>
              <a:gd name="connsiteX8" fmla="*/ 872209 w 2312775"/>
              <a:gd name="connsiteY8" fmla="*/ 1047088 h 3169682"/>
              <a:gd name="connsiteX9" fmla="*/ 1053646 w 2312775"/>
              <a:gd name="connsiteY9" fmla="*/ 1171689 h 3169682"/>
              <a:gd name="connsiteX10" fmla="*/ 1368428 w 2312775"/>
              <a:gd name="connsiteY10" fmla="*/ 1294105 h 3169682"/>
              <a:gd name="connsiteX11" fmla="*/ 1853718 w 2312775"/>
              <a:gd name="connsiteY11" fmla="*/ 1493029 h 3169682"/>
              <a:gd name="connsiteX12" fmla="*/ 2177244 w 2312775"/>
              <a:gd name="connsiteY12" fmla="*/ 1779394 h 3169682"/>
              <a:gd name="connsiteX13" fmla="*/ 2312775 w 2312775"/>
              <a:gd name="connsiteY13" fmla="*/ 2269055 h 3169682"/>
              <a:gd name="connsiteX14" fmla="*/ 2188174 w 2312775"/>
              <a:gd name="connsiteY14" fmla="*/ 2719368 h 3169682"/>
              <a:gd name="connsiteX15" fmla="*/ 1820928 w 2312775"/>
              <a:gd name="connsiteY15" fmla="*/ 3047267 h 3169682"/>
              <a:gd name="connsiteX16" fmla="*/ 1232897 w 2312775"/>
              <a:gd name="connsiteY16" fmla="*/ 3169682 h 3169682"/>
              <a:gd name="connsiteX17" fmla="*/ 375990 w 2312775"/>
              <a:gd name="connsiteY17" fmla="*/ 2916107 h 3169682"/>
              <a:gd name="connsiteX18" fmla="*/ 8744 w 2312775"/>
              <a:gd name="connsiteY18" fmla="*/ 2207847 h 3169682"/>
              <a:gd name="connsiteX19" fmla="*/ 804444 w 2312775"/>
              <a:gd name="connsiteY19" fmla="*/ 2207847 h 3169682"/>
              <a:gd name="connsiteX20" fmla="*/ 929045 w 2312775"/>
              <a:gd name="connsiteY20" fmla="*/ 2483282 h 3169682"/>
              <a:gd name="connsiteX21" fmla="*/ 1202293 w 2312775"/>
              <a:gd name="connsiteY21" fmla="*/ 2583837 h 3169682"/>
              <a:gd name="connsiteX22" fmla="*/ 1429636 w 2312775"/>
              <a:gd name="connsiteY22" fmla="*/ 2505142 h 3169682"/>
              <a:gd name="connsiteX23" fmla="*/ 1512704 w 2312775"/>
              <a:gd name="connsiteY23" fmla="*/ 2295287 h 3169682"/>
              <a:gd name="connsiteX24" fmla="*/ 1436194 w 2312775"/>
              <a:gd name="connsiteY24" fmla="*/ 2098548 h 3169682"/>
              <a:gd name="connsiteX25" fmla="*/ 1246013 w 2312775"/>
              <a:gd name="connsiteY25" fmla="*/ 1969575 h 3169682"/>
              <a:gd name="connsiteX26" fmla="*/ 931231 w 2312775"/>
              <a:gd name="connsiteY26" fmla="*/ 1849345 h 3169682"/>
              <a:gd name="connsiteX27" fmla="*/ 452500 w 2312775"/>
              <a:gd name="connsiteY27" fmla="*/ 1654792 h 3169682"/>
              <a:gd name="connsiteX28" fmla="*/ 133346 w 2312775"/>
              <a:gd name="connsiteY28" fmla="*/ 1374986 h 3169682"/>
              <a:gd name="connsiteX29" fmla="*/ 0 w 2312775"/>
              <a:gd name="connsiteY29" fmla="*/ 891883 h 3169682"/>
              <a:gd name="connsiteX30" fmla="*/ 139903 w 2312775"/>
              <a:gd name="connsiteY30" fmla="*/ 415338 h 3169682"/>
              <a:gd name="connsiteX31" fmla="*/ 526823 w 2312775"/>
              <a:gd name="connsiteY31" fmla="*/ 107114 h 3169682"/>
              <a:gd name="connsiteX32" fmla="*/ 1092994 w 2312775"/>
              <a:gd name="connsiteY32" fmla="*/ 0 h 3169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312775" h="3169682">
                <a:moveTo>
                  <a:pt x="1092994" y="0"/>
                </a:moveTo>
                <a:cubicBezTo>
                  <a:pt x="1436922" y="0"/>
                  <a:pt x="1710171" y="81610"/>
                  <a:pt x="1912739" y="244831"/>
                </a:cubicBezTo>
                <a:cubicBezTo>
                  <a:pt x="2115307" y="408051"/>
                  <a:pt x="2229707" y="632479"/>
                  <a:pt x="2255939" y="918115"/>
                </a:cubicBezTo>
                <a:lnTo>
                  <a:pt x="1447124" y="918115"/>
                </a:lnTo>
                <a:cubicBezTo>
                  <a:pt x="1432551" y="816102"/>
                  <a:pt x="1395389" y="735221"/>
                  <a:pt x="1335639" y="675470"/>
                </a:cubicBezTo>
                <a:cubicBezTo>
                  <a:pt x="1275888" y="615720"/>
                  <a:pt x="1195007" y="585845"/>
                  <a:pt x="1092994" y="585845"/>
                </a:cubicBezTo>
                <a:cubicBezTo>
                  <a:pt x="1005554" y="585845"/>
                  <a:pt x="934874" y="609162"/>
                  <a:pt x="880953" y="655796"/>
                </a:cubicBezTo>
                <a:cubicBezTo>
                  <a:pt x="827032" y="702431"/>
                  <a:pt x="800072" y="770925"/>
                  <a:pt x="800072" y="861279"/>
                </a:cubicBezTo>
                <a:cubicBezTo>
                  <a:pt x="800072" y="934146"/>
                  <a:pt x="824118" y="996082"/>
                  <a:pt x="872209" y="1047088"/>
                </a:cubicBezTo>
                <a:cubicBezTo>
                  <a:pt x="920301" y="1098095"/>
                  <a:pt x="980780" y="1139628"/>
                  <a:pt x="1053646" y="1171689"/>
                </a:cubicBezTo>
                <a:cubicBezTo>
                  <a:pt x="1126512" y="1203751"/>
                  <a:pt x="1231440" y="1244556"/>
                  <a:pt x="1368428" y="1294105"/>
                </a:cubicBezTo>
                <a:cubicBezTo>
                  <a:pt x="1566625" y="1361142"/>
                  <a:pt x="1728388" y="1427450"/>
                  <a:pt x="1853718" y="1493029"/>
                </a:cubicBezTo>
                <a:cubicBezTo>
                  <a:pt x="1979047" y="1558609"/>
                  <a:pt x="2086889" y="1654064"/>
                  <a:pt x="2177244" y="1779394"/>
                </a:cubicBezTo>
                <a:cubicBezTo>
                  <a:pt x="2267598" y="1904724"/>
                  <a:pt x="2312775" y="2067944"/>
                  <a:pt x="2312775" y="2269055"/>
                </a:cubicBezTo>
                <a:cubicBezTo>
                  <a:pt x="2312775" y="2432276"/>
                  <a:pt x="2271241" y="2582380"/>
                  <a:pt x="2188174" y="2719368"/>
                </a:cubicBezTo>
                <a:cubicBezTo>
                  <a:pt x="2105106" y="2856357"/>
                  <a:pt x="1982691" y="2965656"/>
                  <a:pt x="1820928" y="3047267"/>
                </a:cubicBezTo>
                <a:cubicBezTo>
                  <a:pt x="1659165" y="3128877"/>
                  <a:pt x="1463155" y="3169682"/>
                  <a:pt x="1232897" y="3169682"/>
                </a:cubicBezTo>
                <a:cubicBezTo>
                  <a:pt x="886054" y="3169682"/>
                  <a:pt x="600418" y="3085157"/>
                  <a:pt x="375990" y="2916107"/>
                </a:cubicBezTo>
                <a:cubicBezTo>
                  <a:pt x="151562" y="2747058"/>
                  <a:pt x="29147" y="2510971"/>
                  <a:pt x="8744" y="2207847"/>
                </a:cubicBezTo>
                <a:lnTo>
                  <a:pt x="804444" y="2207847"/>
                </a:lnTo>
                <a:cubicBezTo>
                  <a:pt x="816102" y="2324434"/>
                  <a:pt x="857636" y="2416245"/>
                  <a:pt x="929045" y="2483282"/>
                </a:cubicBezTo>
                <a:cubicBezTo>
                  <a:pt x="1000454" y="2550319"/>
                  <a:pt x="1091537" y="2583837"/>
                  <a:pt x="1202293" y="2583837"/>
                </a:cubicBezTo>
                <a:cubicBezTo>
                  <a:pt x="1298477" y="2583837"/>
                  <a:pt x="1374258" y="2557605"/>
                  <a:pt x="1429636" y="2505142"/>
                </a:cubicBezTo>
                <a:cubicBezTo>
                  <a:pt x="1485014" y="2452678"/>
                  <a:pt x="1512704" y="2382727"/>
                  <a:pt x="1512704" y="2295287"/>
                </a:cubicBezTo>
                <a:cubicBezTo>
                  <a:pt x="1512704" y="2216591"/>
                  <a:pt x="1487200" y="2151012"/>
                  <a:pt x="1436194" y="2098548"/>
                </a:cubicBezTo>
                <a:cubicBezTo>
                  <a:pt x="1385188" y="2046084"/>
                  <a:pt x="1321794" y="2003093"/>
                  <a:pt x="1246013" y="1969575"/>
                </a:cubicBezTo>
                <a:cubicBezTo>
                  <a:pt x="1170232" y="1936056"/>
                  <a:pt x="1065305" y="1895980"/>
                  <a:pt x="931231" y="1849345"/>
                </a:cubicBezTo>
                <a:cubicBezTo>
                  <a:pt x="735949" y="1782308"/>
                  <a:pt x="576372" y="1717458"/>
                  <a:pt x="452500" y="1654792"/>
                </a:cubicBezTo>
                <a:cubicBezTo>
                  <a:pt x="328627" y="1592128"/>
                  <a:pt x="222242" y="1498859"/>
                  <a:pt x="133346" y="1374986"/>
                </a:cubicBezTo>
                <a:cubicBezTo>
                  <a:pt x="44449" y="1251114"/>
                  <a:pt x="0" y="1090079"/>
                  <a:pt x="0" y="891883"/>
                </a:cubicBezTo>
                <a:cubicBezTo>
                  <a:pt x="0" y="708260"/>
                  <a:pt x="46635" y="549412"/>
                  <a:pt x="139903" y="415338"/>
                </a:cubicBezTo>
                <a:cubicBezTo>
                  <a:pt x="233172" y="281264"/>
                  <a:pt x="362146" y="178522"/>
                  <a:pt x="526823" y="107114"/>
                </a:cubicBezTo>
                <a:cubicBezTo>
                  <a:pt x="691501" y="35705"/>
                  <a:pt x="880225" y="0"/>
                  <a:pt x="1092994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76200" cap="sq">
            <a:solidFill>
              <a:schemeClr val="bg1"/>
            </a:solidFill>
            <a:miter lim="800000"/>
          </a:ln>
          <a:effectLst>
            <a:outerShdw blurRad="254000" dist="266700" dir="2700000" algn="tl" rotWithShape="0">
              <a:prstClr val="black">
                <a:alpha val="32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3526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9FBE278-48A6-469D-AA8B-4D391BB244C6}"/>
              </a:ext>
            </a:extLst>
          </p:cNvPr>
          <p:cNvGrpSpPr/>
          <p:nvPr userDrawn="1"/>
        </p:nvGrpSpPr>
        <p:grpSpPr>
          <a:xfrm rot="10800000" flipV="1">
            <a:off x="6010272" y="0"/>
            <a:ext cx="6181728" cy="6858001"/>
            <a:chOff x="0" y="0"/>
            <a:chExt cx="6181728" cy="6858001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9B012B6-0D7B-4C8D-AA30-6EBD9A58ADA3}"/>
                </a:ext>
              </a:extLst>
            </p:cNvPr>
            <p:cNvSpPr/>
            <p:nvPr/>
          </p:nvSpPr>
          <p:spPr>
            <a:xfrm rot="5400000">
              <a:off x="1596848" y="2318820"/>
              <a:ext cx="6858000" cy="2220360"/>
            </a:xfrm>
            <a:custGeom>
              <a:avLst/>
              <a:gdLst>
                <a:gd name="connsiteX0" fmla="*/ 0 w 6858000"/>
                <a:gd name="connsiteY0" fmla="*/ 2220360 h 2220360"/>
                <a:gd name="connsiteX1" fmla="*/ 0 w 6858000"/>
                <a:gd name="connsiteY1" fmla="*/ 1534518 h 2220360"/>
                <a:gd name="connsiteX2" fmla="*/ 3021 w 6858000"/>
                <a:gd name="connsiteY2" fmla="*/ 1534684 h 2220360"/>
                <a:gd name="connsiteX3" fmla="*/ 102716 w 6858000"/>
                <a:gd name="connsiteY3" fmla="*/ 1534726 h 2220360"/>
                <a:gd name="connsiteX4" fmla="*/ 1067743 w 6858000"/>
                <a:gd name="connsiteY4" fmla="*/ 1048403 h 2220360"/>
                <a:gd name="connsiteX5" fmla="*/ 2763199 w 6858000"/>
                <a:gd name="connsiteY5" fmla="*/ 22 h 2220360"/>
                <a:gd name="connsiteX6" fmla="*/ 5887532 w 6858000"/>
                <a:gd name="connsiteY6" fmla="*/ 1455001 h 2220360"/>
                <a:gd name="connsiteX7" fmla="*/ 6801740 w 6858000"/>
                <a:gd name="connsiteY7" fmla="*/ 1164130 h 2220360"/>
                <a:gd name="connsiteX8" fmla="*/ 6858000 w 6858000"/>
                <a:gd name="connsiteY8" fmla="*/ 1125757 h 2220360"/>
                <a:gd name="connsiteX9" fmla="*/ 6858000 w 6858000"/>
                <a:gd name="connsiteY9" fmla="*/ 2220360 h 2220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58000" h="2220360">
                  <a:moveTo>
                    <a:pt x="0" y="2220360"/>
                  </a:moveTo>
                  <a:lnTo>
                    <a:pt x="0" y="1534518"/>
                  </a:lnTo>
                  <a:lnTo>
                    <a:pt x="3021" y="1534684"/>
                  </a:lnTo>
                  <a:cubicBezTo>
                    <a:pt x="35342" y="1535571"/>
                    <a:pt x="68560" y="1535598"/>
                    <a:pt x="102716" y="1534726"/>
                  </a:cubicBezTo>
                  <a:cubicBezTo>
                    <a:pt x="587897" y="1522769"/>
                    <a:pt x="817153" y="1347374"/>
                    <a:pt x="1067743" y="1048403"/>
                  </a:cubicBezTo>
                  <a:cubicBezTo>
                    <a:pt x="1478275" y="554109"/>
                    <a:pt x="1872815" y="-3966"/>
                    <a:pt x="2763199" y="22"/>
                  </a:cubicBezTo>
                  <a:cubicBezTo>
                    <a:pt x="4053453" y="4007"/>
                    <a:pt x="4597279" y="1455001"/>
                    <a:pt x="5887532" y="1455001"/>
                  </a:cubicBezTo>
                  <a:cubicBezTo>
                    <a:pt x="6210096" y="1455001"/>
                    <a:pt x="6519330" y="1338652"/>
                    <a:pt x="6801740" y="1164130"/>
                  </a:cubicBezTo>
                  <a:lnTo>
                    <a:pt x="6858000" y="1125757"/>
                  </a:lnTo>
                  <a:lnTo>
                    <a:pt x="6858000" y="2220360"/>
                  </a:lnTo>
                  <a:close/>
                </a:path>
              </a:pathLst>
            </a:custGeom>
            <a:solidFill>
              <a:srgbClr val="14EE80">
                <a:alpha val="25000"/>
              </a:srgb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CFDB411-FCC4-4037-985B-5CBEE168EB11}"/>
                </a:ext>
              </a:extLst>
            </p:cNvPr>
            <p:cNvSpPr/>
            <p:nvPr/>
          </p:nvSpPr>
          <p:spPr>
            <a:xfrm rot="5400000">
              <a:off x="1356322" y="2559347"/>
              <a:ext cx="6858000" cy="1739306"/>
            </a:xfrm>
            <a:custGeom>
              <a:avLst/>
              <a:gdLst>
                <a:gd name="connsiteX0" fmla="*/ 0 w 6858000"/>
                <a:gd name="connsiteY0" fmla="*/ 1739306 h 1739306"/>
                <a:gd name="connsiteX1" fmla="*/ 0 w 6858000"/>
                <a:gd name="connsiteY1" fmla="*/ 22470 h 1739306"/>
                <a:gd name="connsiteX2" fmla="*/ 14666 w 6858000"/>
                <a:gd name="connsiteY2" fmla="*/ 20256 h 1739306"/>
                <a:gd name="connsiteX3" fmla="*/ 374028 w 6858000"/>
                <a:gd name="connsiteY3" fmla="*/ 322 h 1739306"/>
                <a:gd name="connsiteX4" fmla="*/ 1877233 w 6858000"/>
                <a:gd name="connsiteY4" fmla="*/ 554619 h 1739306"/>
                <a:gd name="connsiteX5" fmla="*/ 3490886 w 6858000"/>
                <a:gd name="connsiteY5" fmla="*/ 1059952 h 1739306"/>
                <a:gd name="connsiteX6" fmla="*/ 3973740 w 6858000"/>
                <a:gd name="connsiteY6" fmla="*/ 833788 h 1739306"/>
                <a:gd name="connsiteX7" fmla="*/ 5092155 w 6858000"/>
                <a:gd name="connsiteY7" fmla="*/ 363793 h 1739306"/>
                <a:gd name="connsiteX8" fmla="*/ 5277867 w 6858000"/>
                <a:gd name="connsiteY8" fmla="*/ 346123 h 1739306"/>
                <a:gd name="connsiteX9" fmla="*/ 6838029 w 6858000"/>
                <a:gd name="connsiteY9" fmla="*/ 954960 h 1739306"/>
                <a:gd name="connsiteX10" fmla="*/ 6858000 w 6858000"/>
                <a:gd name="connsiteY10" fmla="*/ 962106 h 1739306"/>
                <a:gd name="connsiteX11" fmla="*/ 6858000 w 6858000"/>
                <a:gd name="connsiteY11" fmla="*/ 1739306 h 173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58000" h="1739306">
                  <a:moveTo>
                    <a:pt x="0" y="1739306"/>
                  </a:moveTo>
                  <a:lnTo>
                    <a:pt x="0" y="22470"/>
                  </a:lnTo>
                  <a:lnTo>
                    <a:pt x="14666" y="20256"/>
                  </a:lnTo>
                  <a:cubicBezTo>
                    <a:pt x="68714" y="12598"/>
                    <a:pt x="198723" y="-2380"/>
                    <a:pt x="374028" y="322"/>
                  </a:cubicBezTo>
                  <a:cubicBezTo>
                    <a:pt x="763592" y="6327"/>
                    <a:pt x="1376836" y="99641"/>
                    <a:pt x="1877233" y="554619"/>
                  </a:cubicBezTo>
                  <a:cubicBezTo>
                    <a:pt x="2289931" y="932735"/>
                    <a:pt x="2847076" y="1282584"/>
                    <a:pt x="3490886" y="1059952"/>
                  </a:cubicBezTo>
                  <a:cubicBezTo>
                    <a:pt x="3660090" y="999879"/>
                    <a:pt x="3816914" y="915068"/>
                    <a:pt x="3973740" y="833788"/>
                  </a:cubicBezTo>
                  <a:cubicBezTo>
                    <a:pt x="4320407" y="650030"/>
                    <a:pt x="4683581" y="427402"/>
                    <a:pt x="5092155" y="363793"/>
                  </a:cubicBezTo>
                  <a:cubicBezTo>
                    <a:pt x="5154057" y="353190"/>
                    <a:pt x="5215964" y="346123"/>
                    <a:pt x="5277867" y="346123"/>
                  </a:cubicBezTo>
                  <a:cubicBezTo>
                    <a:pt x="5785455" y="346123"/>
                    <a:pt x="6295128" y="731920"/>
                    <a:pt x="6838029" y="954960"/>
                  </a:cubicBezTo>
                  <a:lnTo>
                    <a:pt x="6858000" y="962106"/>
                  </a:lnTo>
                  <a:lnTo>
                    <a:pt x="6858000" y="1739306"/>
                  </a:lnTo>
                  <a:close/>
                </a:path>
              </a:pathLst>
            </a:custGeom>
            <a:solidFill>
              <a:srgbClr val="14EE80">
                <a:alpha val="15000"/>
              </a:srgb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8997E3F-90F9-4518-B419-EFB3EB705614}"/>
                </a:ext>
              </a:extLst>
            </p:cNvPr>
            <p:cNvSpPr/>
            <p:nvPr/>
          </p:nvSpPr>
          <p:spPr>
            <a:xfrm rot="5400000">
              <a:off x="1779020" y="2455293"/>
              <a:ext cx="6858000" cy="1947416"/>
            </a:xfrm>
            <a:custGeom>
              <a:avLst/>
              <a:gdLst>
                <a:gd name="connsiteX0" fmla="*/ 0 w 6858000"/>
                <a:gd name="connsiteY0" fmla="*/ 1947416 h 1947416"/>
                <a:gd name="connsiteX1" fmla="*/ 0 w 6858000"/>
                <a:gd name="connsiteY1" fmla="*/ 1356 h 1947416"/>
                <a:gd name="connsiteX2" fmla="*/ 6438 w 6858000"/>
                <a:gd name="connsiteY2" fmla="*/ 462 h 1947416"/>
                <a:gd name="connsiteX3" fmla="*/ 464331 w 6858000"/>
                <a:gd name="connsiteY3" fmla="*/ 45012 h 1947416"/>
                <a:gd name="connsiteX4" fmla="*/ 1328269 w 6858000"/>
                <a:gd name="connsiteY4" fmla="*/ 510907 h 1947416"/>
                <a:gd name="connsiteX5" fmla="*/ 2446508 w 6858000"/>
                <a:gd name="connsiteY5" fmla="*/ 1470429 h 1947416"/>
                <a:gd name="connsiteX6" fmla="*/ 3077045 w 6858000"/>
                <a:gd name="connsiteY6" fmla="*/ 1132100 h 1947416"/>
                <a:gd name="connsiteX7" fmla="*/ 4184835 w 6858000"/>
                <a:gd name="connsiteY7" fmla="*/ 402754 h 1947416"/>
                <a:gd name="connsiteX8" fmla="*/ 6226235 w 6858000"/>
                <a:gd name="connsiteY8" fmla="*/ 1414965 h 1947416"/>
                <a:gd name="connsiteX9" fmla="*/ 6823566 w 6858000"/>
                <a:gd name="connsiteY9" fmla="*/ 1212609 h 1947416"/>
                <a:gd name="connsiteX10" fmla="*/ 6858000 w 6858000"/>
                <a:gd name="connsiteY10" fmla="*/ 1187603 h 1947416"/>
                <a:gd name="connsiteX11" fmla="*/ 6858000 w 6858000"/>
                <a:gd name="connsiteY11" fmla="*/ 1947416 h 194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58000" h="1947416">
                  <a:moveTo>
                    <a:pt x="0" y="1947416"/>
                  </a:moveTo>
                  <a:lnTo>
                    <a:pt x="0" y="1356"/>
                  </a:lnTo>
                  <a:lnTo>
                    <a:pt x="6438" y="462"/>
                  </a:lnTo>
                  <a:cubicBezTo>
                    <a:pt x="92835" y="-5035"/>
                    <a:pt x="439946" y="40159"/>
                    <a:pt x="464331" y="45012"/>
                  </a:cubicBezTo>
                  <a:cubicBezTo>
                    <a:pt x="812693" y="114343"/>
                    <a:pt x="1119252" y="277959"/>
                    <a:pt x="1328269" y="510907"/>
                  </a:cubicBezTo>
                  <a:cubicBezTo>
                    <a:pt x="1645276" y="868649"/>
                    <a:pt x="1732368" y="1489842"/>
                    <a:pt x="2446508" y="1470429"/>
                  </a:cubicBezTo>
                  <a:cubicBezTo>
                    <a:pt x="2763519" y="1462110"/>
                    <a:pt x="2913313" y="1340090"/>
                    <a:pt x="3077045" y="1132100"/>
                  </a:cubicBezTo>
                  <a:cubicBezTo>
                    <a:pt x="3345281" y="788225"/>
                    <a:pt x="3603069" y="399979"/>
                    <a:pt x="4184835" y="402754"/>
                  </a:cubicBezTo>
                  <a:cubicBezTo>
                    <a:pt x="5027870" y="405526"/>
                    <a:pt x="5383199" y="1414965"/>
                    <a:pt x="6226235" y="1414965"/>
                  </a:cubicBezTo>
                  <a:cubicBezTo>
                    <a:pt x="6436994" y="1414965"/>
                    <a:pt x="6639043" y="1334022"/>
                    <a:pt x="6823566" y="1212609"/>
                  </a:cubicBezTo>
                  <a:lnTo>
                    <a:pt x="6858000" y="1187603"/>
                  </a:lnTo>
                  <a:lnTo>
                    <a:pt x="6858000" y="1947416"/>
                  </a:lnTo>
                  <a:close/>
                </a:path>
              </a:pathLst>
            </a:custGeom>
            <a:solidFill>
              <a:srgbClr val="14EE80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B4F2DC2-B82B-4944-A8B2-6479CF1DD381}"/>
                </a:ext>
              </a:extLst>
            </p:cNvPr>
            <p:cNvSpPr/>
            <p:nvPr/>
          </p:nvSpPr>
          <p:spPr>
            <a:xfrm rot="5400000">
              <a:off x="-710001" y="710002"/>
              <a:ext cx="6858000" cy="5437997"/>
            </a:xfrm>
            <a:custGeom>
              <a:avLst/>
              <a:gdLst>
                <a:gd name="connsiteX0" fmla="*/ 0 w 6858000"/>
                <a:gd name="connsiteY0" fmla="*/ 5437997 h 5437997"/>
                <a:gd name="connsiteX1" fmla="*/ 0 w 6858000"/>
                <a:gd name="connsiteY1" fmla="*/ 5274158 h 5437997"/>
                <a:gd name="connsiteX2" fmla="*/ 0 w 6858000"/>
                <a:gd name="connsiteY2" fmla="*/ 4467267 h 5437997"/>
                <a:gd name="connsiteX3" fmla="*/ 0 w 6858000"/>
                <a:gd name="connsiteY3" fmla="*/ 1420663 h 5437997"/>
                <a:gd name="connsiteX4" fmla="*/ 0 w 6858000"/>
                <a:gd name="connsiteY4" fmla="*/ 17212 h 5437997"/>
                <a:gd name="connsiteX5" fmla="*/ 24955 w 6858000"/>
                <a:gd name="connsiteY5" fmla="*/ 13708 h 5437997"/>
                <a:gd name="connsiteX6" fmla="*/ 1467073 w 6858000"/>
                <a:gd name="connsiteY6" fmla="*/ 435242 h 5437997"/>
                <a:gd name="connsiteX7" fmla="*/ 2730566 w 6858000"/>
                <a:gd name="connsiteY7" fmla="*/ 831807 h 5437997"/>
                <a:gd name="connsiteX8" fmla="*/ 3108643 w 6858000"/>
                <a:gd name="connsiteY8" fmla="*/ 654323 h 5437997"/>
                <a:gd name="connsiteX9" fmla="*/ 3984364 w 6858000"/>
                <a:gd name="connsiteY9" fmla="*/ 285490 h 5437997"/>
                <a:gd name="connsiteX10" fmla="*/ 4129777 w 6858000"/>
                <a:gd name="connsiteY10" fmla="*/ 271623 h 5437997"/>
                <a:gd name="connsiteX11" fmla="*/ 5884449 w 6858000"/>
                <a:gd name="connsiteY11" fmla="*/ 870631 h 5437997"/>
                <a:gd name="connsiteX12" fmla="*/ 6782788 w 6858000"/>
                <a:gd name="connsiteY12" fmla="*/ 707013 h 5437997"/>
                <a:gd name="connsiteX13" fmla="*/ 6858000 w 6858000"/>
                <a:gd name="connsiteY13" fmla="*/ 681601 h 5437997"/>
                <a:gd name="connsiteX14" fmla="*/ 6858000 w 6858000"/>
                <a:gd name="connsiteY14" fmla="*/ 5437997 h 543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858000" h="5437997">
                  <a:moveTo>
                    <a:pt x="0" y="5437997"/>
                  </a:moveTo>
                  <a:lnTo>
                    <a:pt x="0" y="5274158"/>
                  </a:lnTo>
                  <a:lnTo>
                    <a:pt x="0" y="4467267"/>
                  </a:lnTo>
                  <a:lnTo>
                    <a:pt x="0" y="1420663"/>
                  </a:lnTo>
                  <a:lnTo>
                    <a:pt x="0" y="17212"/>
                  </a:lnTo>
                  <a:lnTo>
                    <a:pt x="24955" y="13708"/>
                  </a:lnTo>
                  <a:cubicBezTo>
                    <a:pt x="196815" y="-8208"/>
                    <a:pt x="918536" y="-64625"/>
                    <a:pt x="1467073" y="435242"/>
                  </a:cubicBezTo>
                  <a:cubicBezTo>
                    <a:pt x="1790216" y="731972"/>
                    <a:pt x="2226462" y="1006519"/>
                    <a:pt x="2730566" y="831807"/>
                  </a:cubicBezTo>
                  <a:cubicBezTo>
                    <a:pt x="2863054" y="784664"/>
                    <a:pt x="2985848" y="718107"/>
                    <a:pt x="3108643" y="654323"/>
                  </a:cubicBezTo>
                  <a:cubicBezTo>
                    <a:pt x="3380084" y="510117"/>
                    <a:pt x="3664450" y="335408"/>
                    <a:pt x="3984364" y="285490"/>
                  </a:cubicBezTo>
                  <a:cubicBezTo>
                    <a:pt x="4032834" y="277169"/>
                    <a:pt x="4081307" y="271623"/>
                    <a:pt x="4129777" y="271623"/>
                  </a:cubicBezTo>
                  <a:cubicBezTo>
                    <a:pt x="4688818" y="271623"/>
                    <a:pt x="5251088" y="870631"/>
                    <a:pt x="5884449" y="870631"/>
                  </a:cubicBezTo>
                  <a:cubicBezTo>
                    <a:pt x="6201130" y="870631"/>
                    <a:pt x="6531544" y="788822"/>
                    <a:pt x="6782788" y="707013"/>
                  </a:cubicBezTo>
                  <a:lnTo>
                    <a:pt x="6858000" y="681601"/>
                  </a:lnTo>
                  <a:lnTo>
                    <a:pt x="6858000" y="5437997"/>
                  </a:lnTo>
                  <a:close/>
                </a:path>
              </a:pathLst>
            </a:custGeom>
            <a:solidFill>
              <a:srgbClr val="14EE80"/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CFA150C-7EC9-48D3-9625-3EB356084BC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25925" y="1485421"/>
            <a:ext cx="5457484" cy="3901356"/>
          </a:xfrm>
          <a:custGeom>
            <a:avLst/>
            <a:gdLst>
              <a:gd name="connsiteX0" fmla="*/ 0 w 5457484"/>
              <a:gd name="connsiteY0" fmla="*/ 0 h 3901356"/>
              <a:gd name="connsiteX1" fmla="*/ 1026382 w 5457484"/>
              <a:gd name="connsiteY1" fmla="*/ 0 h 3901356"/>
              <a:gd name="connsiteX2" fmla="*/ 1528536 w 5457484"/>
              <a:gd name="connsiteY2" fmla="*/ 2825310 h 3901356"/>
              <a:gd name="connsiteX3" fmla="*/ 2212791 w 5457484"/>
              <a:gd name="connsiteY3" fmla="*/ 0 h 3901356"/>
              <a:gd name="connsiteX4" fmla="*/ 3244692 w 5457484"/>
              <a:gd name="connsiteY4" fmla="*/ 0 h 3901356"/>
              <a:gd name="connsiteX5" fmla="*/ 3928946 w 5457484"/>
              <a:gd name="connsiteY5" fmla="*/ 2825310 h 3901356"/>
              <a:gd name="connsiteX6" fmla="*/ 4436619 w 5457484"/>
              <a:gd name="connsiteY6" fmla="*/ 0 h 3901356"/>
              <a:gd name="connsiteX7" fmla="*/ 5457484 w 5457484"/>
              <a:gd name="connsiteY7" fmla="*/ 0 h 3901356"/>
              <a:gd name="connsiteX8" fmla="*/ 4524910 w 5457484"/>
              <a:gd name="connsiteY8" fmla="*/ 3901356 h 3901356"/>
              <a:gd name="connsiteX9" fmla="*/ 3355055 w 5457484"/>
              <a:gd name="connsiteY9" fmla="*/ 3901356 h 3901356"/>
              <a:gd name="connsiteX10" fmla="*/ 2731501 w 5457484"/>
              <a:gd name="connsiteY10" fmla="*/ 1291255 h 3901356"/>
              <a:gd name="connsiteX11" fmla="*/ 2102428 w 5457484"/>
              <a:gd name="connsiteY11" fmla="*/ 3901356 h 3901356"/>
              <a:gd name="connsiteX12" fmla="*/ 932572 w 5457484"/>
              <a:gd name="connsiteY12" fmla="*/ 3901356 h 3901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57484" h="3901356">
                <a:moveTo>
                  <a:pt x="0" y="0"/>
                </a:moveTo>
                <a:lnTo>
                  <a:pt x="1026382" y="0"/>
                </a:lnTo>
                <a:lnTo>
                  <a:pt x="1528536" y="2825310"/>
                </a:lnTo>
                <a:lnTo>
                  <a:pt x="2212791" y="0"/>
                </a:lnTo>
                <a:lnTo>
                  <a:pt x="3244692" y="0"/>
                </a:lnTo>
                <a:lnTo>
                  <a:pt x="3928946" y="2825310"/>
                </a:lnTo>
                <a:lnTo>
                  <a:pt x="4436619" y="0"/>
                </a:lnTo>
                <a:lnTo>
                  <a:pt x="5457484" y="0"/>
                </a:lnTo>
                <a:lnTo>
                  <a:pt x="4524910" y="3901356"/>
                </a:lnTo>
                <a:lnTo>
                  <a:pt x="3355055" y="3901356"/>
                </a:lnTo>
                <a:lnTo>
                  <a:pt x="2731501" y="1291255"/>
                </a:lnTo>
                <a:lnTo>
                  <a:pt x="2102428" y="3901356"/>
                </a:lnTo>
                <a:lnTo>
                  <a:pt x="932572" y="3901356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76200" cap="sq">
            <a:solidFill>
              <a:schemeClr val="bg1"/>
            </a:solidFill>
            <a:miter lim="800000"/>
          </a:ln>
          <a:effectLst>
            <a:outerShdw blurRad="254000" dist="266700" dir="2700000" algn="tl" rotWithShape="0">
              <a:prstClr val="black">
                <a:alpha val="32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792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0FCAE99-36F8-4426-90B7-2871EE18B909}"/>
              </a:ext>
            </a:extLst>
          </p:cNvPr>
          <p:cNvGrpSpPr/>
          <p:nvPr userDrawn="1"/>
        </p:nvGrpSpPr>
        <p:grpSpPr>
          <a:xfrm rot="10800000" flipV="1">
            <a:off x="6010272" y="0"/>
            <a:ext cx="6181728" cy="6858001"/>
            <a:chOff x="0" y="0"/>
            <a:chExt cx="6181728" cy="6858001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E9EE89C-2C21-4B5A-9B6F-FEED39103D26}"/>
                </a:ext>
              </a:extLst>
            </p:cNvPr>
            <p:cNvSpPr/>
            <p:nvPr/>
          </p:nvSpPr>
          <p:spPr>
            <a:xfrm rot="5400000">
              <a:off x="1596848" y="2318820"/>
              <a:ext cx="6858000" cy="2220360"/>
            </a:xfrm>
            <a:custGeom>
              <a:avLst/>
              <a:gdLst>
                <a:gd name="connsiteX0" fmla="*/ 0 w 6858000"/>
                <a:gd name="connsiteY0" fmla="*/ 2220360 h 2220360"/>
                <a:gd name="connsiteX1" fmla="*/ 0 w 6858000"/>
                <a:gd name="connsiteY1" fmla="*/ 1534518 h 2220360"/>
                <a:gd name="connsiteX2" fmla="*/ 3021 w 6858000"/>
                <a:gd name="connsiteY2" fmla="*/ 1534684 h 2220360"/>
                <a:gd name="connsiteX3" fmla="*/ 102716 w 6858000"/>
                <a:gd name="connsiteY3" fmla="*/ 1534726 h 2220360"/>
                <a:gd name="connsiteX4" fmla="*/ 1067743 w 6858000"/>
                <a:gd name="connsiteY4" fmla="*/ 1048403 h 2220360"/>
                <a:gd name="connsiteX5" fmla="*/ 2763199 w 6858000"/>
                <a:gd name="connsiteY5" fmla="*/ 22 h 2220360"/>
                <a:gd name="connsiteX6" fmla="*/ 5887532 w 6858000"/>
                <a:gd name="connsiteY6" fmla="*/ 1455001 h 2220360"/>
                <a:gd name="connsiteX7" fmla="*/ 6801740 w 6858000"/>
                <a:gd name="connsiteY7" fmla="*/ 1164130 h 2220360"/>
                <a:gd name="connsiteX8" fmla="*/ 6858000 w 6858000"/>
                <a:gd name="connsiteY8" fmla="*/ 1125757 h 2220360"/>
                <a:gd name="connsiteX9" fmla="*/ 6858000 w 6858000"/>
                <a:gd name="connsiteY9" fmla="*/ 2220360 h 2220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58000" h="2220360">
                  <a:moveTo>
                    <a:pt x="0" y="2220360"/>
                  </a:moveTo>
                  <a:lnTo>
                    <a:pt x="0" y="1534518"/>
                  </a:lnTo>
                  <a:lnTo>
                    <a:pt x="3021" y="1534684"/>
                  </a:lnTo>
                  <a:cubicBezTo>
                    <a:pt x="35342" y="1535571"/>
                    <a:pt x="68560" y="1535598"/>
                    <a:pt x="102716" y="1534726"/>
                  </a:cubicBezTo>
                  <a:cubicBezTo>
                    <a:pt x="587897" y="1522769"/>
                    <a:pt x="817153" y="1347374"/>
                    <a:pt x="1067743" y="1048403"/>
                  </a:cubicBezTo>
                  <a:cubicBezTo>
                    <a:pt x="1478275" y="554109"/>
                    <a:pt x="1872815" y="-3966"/>
                    <a:pt x="2763199" y="22"/>
                  </a:cubicBezTo>
                  <a:cubicBezTo>
                    <a:pt x="4053453" y="4007"/>
                    <a:pt x="4597279" y="1455001"/>
                    <a:pt x="5887532" y="1455001"/>
                  </a:cubicBezTo>
                  <a:cubicBezTo>
                    <a:pt x="6210096" y="1455001"/>
                    <a:pt x="6519330" y="1338652"/>
                    <a:pt x="6801740" y="1164130"/>
                  </a:cubicBezTo>
                  <a:lnTo>
                    <a:pt x="6858000" y="1125757"/>
                  </a:lnTo>
                  <a:lnTo>
                    <a:pt x="6858000" y="2220360"/>
                  </a:lnTo>
                  <a:close/>
                </a:path>
              </a:pathLst>
            </a:custGeom>
            <a:solidFill>
              <a:srgbClr val="14EE80">
                <a:alpha val="25000"/>
              </a:srgb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3F7A950-E9AF-43B7-905A-C5DC51AC0FCB}"/>
                </a:ext>
              </a:extLst>
            </p:cNvPr>
            <p:cNvSpPr/>
            <p:nvPr/>
          </p:nvSpPr>
          <p:spPr>
            <a:xfrm rot="5400000">
              <a:off x="1356322" y="2559347"/>
              <a:ext cx="6858000" cy="1739306"/>
            </a:xfrm>
            <a:custGeom>
              <a:avLst/>
              <a:gdLst>
                <a:gd name="connsiteX0" fmla="*/ 0 w 6858000"/>
                <a:gd name="connsiteY0" fmla="*/ 1739306 h 1739306"/>
                <a:gd name="connsiteX1" fmla="*/ 0 w 6858000"/>
                <a:gd name="connsiteY1" fmla="*/ 22470 h 1739306"/>
                <a:gd name="connsiteX2" fmla="*/ 14666 w 6858000"/>
                <a:gd name="connsiteY2" fmla="*/ 20256 h 1739306"/>
                <a:gd name="connsiteX3" fmla="*/ 374028 w 6858000"/>
                <a:gd name="connsiteY3" fmla="*/ 322 h 1739306"/>
                <a:gd name="connsiteX4" fmla="*/ 1877233 w 6858000"/>
                <a:gd name="connsiteY4" fmla="*/ 554619 h 1739306"/>
                <a:gd name="connsiteX5" fmla="*/ 3490886 w 6858000"/>
                <a:gd name="connsiteY5" fmla="*/ 1059952 h 1739306"/>
                <a:gd name="connsiteX6" fmla="*/ 3973740 w 6858000"/>
                <a:gd name="connsiteY6" fmla="*/ 833788 h 1739306"/>
                <a:gd name="connsiteX7" fmla="*/ 5092155 w 6858000"/>
                <a:gd name="connsiteY7" fmla="*/ 363793 h 1739306"/>
                <a:gd name="connsiteX8" fmla="*/ 5277867 w 6858000"/>
                <a:gd name="connsiteY8" fmla="*/ 346123 h 1739306"/>
                <a:gd name="connsiteX9" fmla="*/ 6838029 w 6858000"/>
                <a:gd name="connsiteY9" fmla="*/ 954960 h 1739306"/>
                <a:gd name="connsiteX10" fmla="*/ 6858000 w 6858000"/>
                <a:gd name="connsiteY10" fmla="*/ 962106 h 1739306"/>
                <a:gd name="connsiteX11" fmla="*/ 6858000 w 6858000"/>
                <a:gd name="connsiteY11" fmla="*/ 1739306 h 173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58000" h="1739306">
                  <a:moveTo>
                    <a:pt x="0" y="1739306"/>
                  </a:moveTo>
                  <a:lnTo>
                    <a:pt x="0" y="22470"/>
                  </a:lnTo>
                  <a:lnTo>
                    <a:pt x="14666" y="20256"/>
                  </a:lnTo>
                  <a:cubicBezTo>
                    <a:pt x="68714" y="12598"/>
                    <a:pt x="198723" y="-2380"/>
                    <a:pt x="374028" y="322"/>
                  </a:cubicBezTo>
                  <a:cubicBezTo>
                    <a:pt x="763592" y="6327"/>
                    <a:pt x="1376836" y="99641"/>
                    <a:pt x="1877233" y="554619"/>
                  </a:cubicBezTo>
                  <a:cubicBezTo>
                    <a:pt x="2289931" y="932735"/>
                    <a:pt x="2847076" y="1282584"/>
                    <a:pt x="3490886" y="1059952"/>
                  </a:cubicBezTo>
                  <a:cubicBezTo>
                    <a:pt x="3660090" y="999879"/>
                    <a:pt x="3816914" y="915068"/>
                    <a:pt x="3973740" y="833788"/>
                  </a:cubicBezTo>
                  <a:cubicBezTo>
                    <a:pt x="4320407" y="650030"/>
                    <a:pt x="4683581" y="427402"/>
                    <a:pt x="5092155" y="363793"/>
                  </a:cubicBezTo>
                  <a:cubicBezTo>
                    <a:pt x="5154057" y="353190"/>
                    <a:pt x="5215964" y="346123"/>
                    <a:pt x="5277867" y="346123"/>
                  </a:cubicBezTo>
                  <a:cubicBezTo>
                    <a:pt x="5785455" y="346123"/>
                    <a:pt x="6295128" y="731920"/>
                    <a:pt x="6838029" y="954960"/>
                  </a:cubicBezTo>
                  <a:lnTo>
                    <a:pt x="6858000" y="962106"/>
                  </a:lnTo>
                  <a:lnTo>
                    <a:pt x="6858000" y="1739306"/>
                  </a:lnTo>
                  <a:close/>
                </a:path>
              </a:pathLst>
            </a:custGeom>
            <a:solidFill>
              <a:srgbClr val="14EE80">
                <a:alpha val="15000"/>
              </a:srgb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2BD37E5-DBA4-4095-B0E9-80C3F5E1472E}"/>
                </a:ext>
              </a:extLst>
            </p:cNvPr>
            <p:cNvSpPr/>
            <p:nvPr/>
          </p:nvSpPr>
          <p:spPr>
            <a:xfrm rot="5400000">
              <a:off x="1779020" y="2455293"/>
              <a:ext cx="6858000" cy="1947416"/>
            </a:xfrm>
            <a:custGeom>
              <a:avLst/>
              <a:gdLst>
                <a:gd name="connsiteX0" fmla="*/ 0 w 6858000"/>
                <a:gd name="connsiteY0" fmla="*/ 1947416 h 1947416"/>
                <a:gd name="connsiteX1" fmla="*/ 0 w 6858000"/>
                <a:gd name="connsiteY1" fmla="*/ 1356 h 1947416"/>
                <a:gd name="connsiteX2" fmla="*/ 6438 w 6858000"/>
                <a:gd name="connsiteY2" fmla="*/ 462 h 1947416"/>
                <a:gd name="connsiteX3" fmla="*/ 464331 w 6858000"/>
                <a:gd name="connsiteY3" fmla="*/ 45012 h 1947416"/>
                <a:gd name="connsiteX4" fmla="*/ 1328269 w 6858000"/>
                <a:gd name="connsiteY4" fmla="*/ 510907 h 1947416"/>
                <a:gd name="connsiteX5" fmla="*/ 2446508 w 6858000"/>
                <a:gd name="connsiteY5" fmla="*/ 1470429 h 1947416"/>
                <a:gd name="connsiteX6" fmla="*/ 3077045 w 6858000"/>
                <a:gd name="connsiteY6" fmla="*/ 1132100 h 1947416"/>
                <a:gd name="connsiteX7" fmla="*/ 4184835 w 6858000"/>
                <a:gd name="connsiteY7" fmla="*/ 402754 h 1947416"/>
                <a:gd name="connsiteX8" fmla="*/ 6226235 w 6858000"/>
                <a:gd name="connsiteY8" fmla="*/ 1414965 h 1947416"/>
                <a:gd name="connsiteX9" fmla="*/ 6823566 w 6858000"/>
                <a:gd name="connsiteY9" fmla="*/ 1212609 h 1947416"/>
                <a:gd name="connsiteX10" fmla="*/ 6858000 w 6858000"/>
                <a:gd name="connsiteY10" fmla="*/ 1187603 h 1947416"/>
                <a:gd name="connsiteX11" fmla="*/ 6858000 w 6858000"/>
                <a:gd name="connsiteY11" fmla="*/ 1947416 h 194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58000" h="1947416">
                  <a:moveTo>
                    <a:pt x="0" y="1947416"/>
                  </a:moveTo>
                  <a:lnTo>
                    <a:pt x="0" y="1356"/>
                  </a:lnTo>
                  <a:lnTo>
                    <a:pt x="6438" y="462"/>
                  </a:lnTo>
                  <a:cubicBezTo>
                    <a:pt x="92835" y="-5035"/>
                    <a:pt x="439946" y="40159"/>
                    <a:pt x="464331" y="45012"/>
                  </a:cubicBezTo>
                  <a:cubicBezTo>
                    <a:pt x="812693" y="114343"/>
                    <a:pt x="1119252" y="277959"/>
                    <a:pt x="1328269" y="510907"/>
                  </a:cubicBezTo>
                  <a:cubicBezTo>
                    <a:pt x="1645276" y="868649"/>
                    <a:pt x="1732368" y="1489842"/>
                    <a:pt x="2446508" y="1470429"/>
                  </a:cubicBezTo>
                  <a:cubicBezTo>
                    <a:pt x="2763519" y="1462110"/>
                    <a:pt x="2913313" y="1340090"/>
                    <a:pt x="3077045" y="1132100"/>
                  </a:cubicBezTo>
                  <a:cubicBezTo>
                    <a:pt x="3345281" y="788225"/>
                    <a:pt x="3603069" y="399979"/>
                    <a:pt x="4184835" y="402754"/>
                  </a:cubicBezTo>
                  <a:cubicBezTo>
                    <a:pt x="5027870" y="405526"/>
                    <a:pt x="5383199" y="1414965"/>
                    <a:pt x="6226235" y="1414965"/>
                  </a:cubicBezTo>
                  <a:cubicBezTo>
                    <a:pt x="6436994" y="1414965"/>
                    <a:pt x="6639043" y="1334022"/>
                    <a:pt x="6823566" y="1212609"/>
                  </a:cubicBezTo>
                  <a:lnTo>
                    <a:pt x="6858000" y="1187603"/>
                  </a:lnTo>
                  <a:lnTo>
                    <a:pt x="6858000" y="1947416"/>
                  </a:lnTo>
                  <a:close/>
                </a:path>
              </a:pathLst>
            </a:custGeom>
            <a:solidFill>
              <a:srgbClr val="14EE80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2906A85-1A4A-447C-B115-79F1DD203D17}"/>
                </a:ext>
              </a:extLst>
            </p:cNvPr>
            <p:cNvSpPr/>
            <p:nvPr/>
          </p:nvSpPr>
          <p:spPr>
            <a:xfrm rot="5400000">
              <a:off x="-710001" y="710002"/>
              <a:ext cx="6858000" cy="5437997"/>
            </a:xfrm>
            <a:custGeom>
              <a:avLst/>
              <a:gdLst>
                <a:gd name="connsiteX0" fmla="*/ 0 w 6858000"/>
                <a:gd name="connsiteY0" fmla="*/ 5437997 h 5437997"/>
                <a:gd name="connsiteX1" fmla="*/ 0 w 6858000"/>
                <a:gd name="connsiteY1" fmla="*/ 5274158 h 5437997"/>
                <a:gd name="connsiteX2" fmla="*/ 0 w 6858000"/>
                <a:gd name="connsiteY2" fmla="*/ 4467267 h 5437997"/>
                <a:gd name="connsiteX3" fmla="*/ 0 w 6858000"/>
                <a:gd name="connsiteY3" fmla="*/ 1420663 h 5437997"/>
                <a:gd name="connsiteX4" fmla="*/ 0 w 6858000"/>
                <a:gd name="connsiteY4" fmla="*/ 17212 h 5437997"/>
                <a:gd name="connsiteX5" fmla="*/ 24955 w 6858000"/>
                <a:gd name="connsiteY5" fmla="*/ 13708 h 5437997"/>
                <a:gd name="connsiteX6" fmla="*/ 1467073 w 6858000"/>
                <a:gd name="connsiteY6" fmla="*/ 435242 h 5437997"/>
                <a:gd name="connsiteX7" fmla="*/ 2730566 w 6858000"/>
                <a:gd name="connsiteY7" fmla="*/ 831807 h 5437997"/>
                <a:gd name="connsiteX8" fmla="*/ 3108643 w 6858000"/>
                <a:gd name="connsiteY8" fmla="*/ 654323 h 5437997"/>
                <a:gd name="connsiteX9" fmla="*/ 3984364 w 6858000"/>
                <a:gd name="connsiteY9" fmla="*/ 285490 h 5437997"/>
                <a:gd name="connsiteX10" fmla="*/ 4129777 w 6858000"/>
                <a:gd name="connsiteY10" fmla="*/ 271623 h 5437997"/>
                <a:gd name="connsiteX11" fmla="*/ 5884449 w 6858000"/>
                <a:gd name="connsiteY11" fmla="*/ 870631 h 5437997"/>
                <a:gd name="connsiteX12" fmla="*/ 6782788 w 6858000"/>
                <a:gd name="connsiteY12" fmla="*/ 707013 h 5437997"/>
                <a:gd name="connsiteX13" fmla="*/ 6858000 w 6858000"/>
                <a:gd name="connsiteY13" fmla="*/ 681601 h 5437997"/>
                <a:gd name="connsiteX14" fmla="*/ 6858000 w 6858000"/>
                <a:gd name="connsiteY14" fmla="*/ 5437997 h 543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858000" h="5437997">
                  <a:moveTo>
                    <a:pt x="0" y="5437997"/>
                  </a:moveTo>
                  <a:lnTo>
                    <a:pt x="0" y="5274158"/>
                  </a:lnTo>
                  <a:lnTo>
                    <a:pt x="0" y="4467267"/>
                  </a:lnTo>
                  <a:lnTo>
                    <a:pt x="0" y="1420663"/>
                  </a:lnTo>
                  <a:lnTo>
                    <a:pt x="0" y="17212"/>
                  </a:lnTo>
                  <a:lnTo>
                    <a:pt x="24955" y="13708"/>
                  </a:lnTo>
                  <a:cubicBezTo>
                    <a:pt x="196815" y="-8208"/>
                    <a:pt x="918536" y="-64625"/>
                    <a:pt x="1467073" y="435242"/>
                  </a:cubicBezTo>
                  <a:cubicBezTo>
                    <a:pt x="1790216" y="731972"/>
                    <a:pt x="2226462" y="1006519"/>
                    <a:pt x="2730566" y="831807"/>
                  </a:cubicBezTo>
                  <a:cubicBezTo>
                    <a:pt x="2863054" y="784664"/>
                    <a:pt x="2985848" y="718107"/>
                    <a:pt x="3108643" y="654323"/>
                  </a:cubicBezTo>
                  <a:cubicBezTo>
                    <a:pt x="3380084" y="510117"/>
                    <a:pt x="3664450" y="335408"/>
                    <a:pt x="3984364" y="285490"/>
                  </a:cubicBezTo>
                  <a:cubicBezTo>
                    <a:pt x="4032834" y="277169"/>
                    <a:pt x="4081307" y="271623"/>
                    <a:pt x="4129777" y="271623"/>
                  </a:cubicBezTo>
                  <a:cubicBezTo>
                    <a:pt x="4688818" y="271623"/>
                    <a:pt x="5251088" y="870631"/>
                    <a:pt x="5884449" y="870631"/>
                  </a:cubicBezTo>
                  <a:cubicBezTo>
                    <a:pt x="6201130" y="870631"/>
                    <a:pt x="6531544" y="788822"/>
                    <a:pt x="6782788" y="707013"/>
                  </a:cubicBezTo>
                  <a:lnTo>
                    <a:pt x="6858000" y="681601"/>
                  </a:lnTo>
                  <a:lnTo>
                    <a:pt x="6858000" y="5437997"/>
                  </a:lnTo>
                  <a:close/>
                </a:path>
              </a:pathLst>
            </a:custGeom>
            <a:solidFill>
              <a:srgbClr val="14EE80"/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FF42261-A561-4121-B30C-A6BE64E4206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01303" y="1412557"/>
            <a:ext cx="3971698" cy="4032886"/>
          </a:xfrm>
          <a:custGeom>
            <a:avLst/>
            <a:gdLst>
              <a:gd name="connsiteX0" fmla="*/ 1985849 w 3971698"/>
              <a:gd name="connsiteY0" fmla="*/ 884454 h 4032886"/>
              <a:gd name="connsiteX1" fmla="*/ 1243243 w 3971698"/>
              <a:gd name="connsiteY1" fmla="*/ 1187616 h 4032886"/>
              <a:gd name="connsiteX2" fmla="*/ 967894 w 3971698"/>
              <a:gd name="connsiteY2" fmla="*/ 2013662 h 4032886"/>
              <a:gd name="connsiteX3" fmla="*/ 1243243 w 3971698"/>
              <a:gd name="connsiteY3" fmla="*/ 2836926 h 4032886"/>
              <a:gd name="connsiteX4" fmla="*/ 1985849 w 3971698"/>
              <a:gd name="connsiteY4" fmla="*/ 3142870 h 4032886"/>
              <a:gd name="connsiteX5" fmla="*/ 2725676 w 3971698"/>
              <a:gd name="connsiteY5" fmla="*/ 2836926 h 4032886"/>
              <a:gd name="connsiteX6" fmla="*/ 3003806 w 3971698"/>
              <a:gd name="connsiteY6" fmla="*/ 2013662 h 4032886"/>
              <a:gd name="connsiteX7" fmla="*/ 2728457 w 3971698"/>
              <a:gd name="connsiteY7" fmla="*/ 1190397 h 4032886"/>
              <a:gd name="connsiteX8" fmla="*/ 1985849 w 3971698"/>
              <a:gd name="connsiteY8" fmla="*/ 884454 h 4032886"/>
              <a:gd name="connsiteX9" fmla="*/ 1985849 w 3971698"/>
              <a:gd name="connsiteY9" fmla="*/ 0 h 4032886"/>
              <a:gd name="connsiteX10" fmla="*/ 2995462 w 3971698"/>
              <a:gd name="connsiteY10" fmla="*/ 258661 h 4032886"/>
              <a:gd name="connsiteX11" fmla="*/ 3710255 w 3971698"/>
              <a:gd name="connsiteY11" fmla="*/ 976237 h 4032886"/>
              <a:gd name="connsiteX12" fmla="*/ 3971698 w 3971698"/>
              <a:gd name="connsiteY12" fmla="*/ 2013662 h 4032886"/>
              <a:gd name="connsiteX13" fmla="*/ 3707475 w 3971698"/>
              <a:gd name="connsiteY13" fmla="*/ 3053868 h 4032886"/>
              <a:gd name="connsiteX14" fmla="*/ 2989899 w 3971698"/>
              <a:gd name="connsiteY14" fmla="*/ 3774225 h 4032886"/>
              <a:gd name="connsiteX15" fmla="*/ 1985849 w 3971698"/>
              <a:gd name="connsiteY15" fmla="*/ 4032886 h 4032886"/>
              <a:gd name="connsiteX16" fmla="*/ 981800 w 3971698"/>
              <a:gd name="connsiteY16" fmla="*/ 3774225 h 4032886"/>
              <a:gd name="connsiteX17" fmla="*/ 264224 w 3971698"/>
              <a:gd name="connsiteY17" fmla="*/ 3053868 h 4032886"/>
              <a:gd name="connsiteX18" fmla="*/ 0 w 3971698"/>
              <a:gd name="connsiteY18" fmla="*/ 2013662 h 4032886"/>
              <a:gd name="connsiteX19" fmla="*/ 264224 w 3971698"/>
              <a:gd name="connsiteY19" fmla="*/ 976237 h 4032886"/>
              <a:gd name="connsiteX20" fmla="*/ 981800 w 3971698"/>
              <a:gd name="connsiteY20" fmla="*/ 258661 h 4032886"/>
              <a:gd name="connsiteX21" fmla="*/ 1985849 w 3971698"/>
              <a:gd name="connsiteY21" fmla="*/ 0 h 403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971698" h="4032886">
                <a:moveTo>
                  <a:pt x="1985849" y="884454"/>
                </a:moveTo>
                <a:cubicBezTo>
                  <a:pt x="1674344" y="884454"/>
                  <a:pt x="1426808" y="985507"/>
                  <a:pt x="1243243" y="1187616"/>
                </a:cubicBezTo>
                <a:cubicBezTo>
                  <a:pt x="1059676" y="1389723"/>
                  <a:pt x="967894" y="1665072"/>
                  <a:pt x="967894" y="2013662"/>
                </a:cubicBezTo>
                <a:cubicBezTo>
                  <a:pt x="967894" y="2358544"/>
                  <a:pt x="1059676" y="2632964"/>
                  <a:pt x="1243243" y="2836926"/>
                </a:cubicBezTo>
                <a:cubicBezTo>
                  <a:pt x="1426808" y="3040889"/>
                  <a:pt x="1674344" y="3142870"/>
                  <a:pt x="1985849" y="3142870"/>
                </a:cubicBezTo>
                <a:cubicBezTo>
                  <a:pt x="2293647" y="3142870"/>
                  <a:pt x="2540255" y="3040889"/>
                  <a:pt x="2725676" y="2836926"/>
                </a:cubicBezTo>
                <a:cubicBezTo>
                  <a:pt x="2911095" y="2632964"/>
                  <a:pt x="3003806" y="2358544"/>
                  <a:pt x="3003806" y="2013662"/>
                </a:cubicBezTo>
                <a:cubicBezTo>
                  <a:pt x="3003806" y="1668781"/>
                  <a:pt x="2912023" y="1394360"/>
                  <a:pt x="2728457" y="1190397"/>
                </a:cubicBezTo>
                <a:cubicBezTo>
                  <a:pt x="2544891" y="986435"/>
                  <a:pt x="2297355" y="884454"/>
                  <a:pt x="1985849" y="884454"/>
                </a:cubicBezTo>
                <a:close/>
                <a:moveTo>
                  <a:pt x="1985849" y="0"/>
                </a:moveTo>
                <a:cubicBezTo>
                  <a:pt x="2356689" y="0"/>
                  <a:pt x="2693227" y="86221"/>
                  <a:pt x="2995462" y="258661"/>
                </a:cubicBezTo>
                <a:cubicBezTo>
                  <a:pt x="3297697" y="431102"/>
                  <a:pt x="3535961" y="670294"/>
                  <a:pt x="3710255" y="976237"/>
                </a:cubicBezTo>
                <a:cubicBezTo>
                  <a:pt x="3884551" y="1282179"/>
                  <a:pt x="3971698" y="1627988"/>
                  <a:pt x="3971698" y="2013662"/>
                </a:cubicBezTo>
                <a:cubicBezTo>
                  <a:pt x="3971698" y="2399336"/>
                  <a:pt x="3883623" y="2746070"/>
                  <a:pt x="3707475" y="3053868"/>
                </a:cubicBezTo>
                <a:cubicBezTo>
                  <a:pt x="3531326" y="3361665"/>
                  <a:pt x="3292134" y="3601785"/>
                  <a:pt x="2989899" y="3774225"/>
                </a:cubicBezTo>
                <a:cubicBezTo>
                  <a:pt x="2687665" y="3946665"/>
                  <a:pt x="2352982" y="4032886"/>
                  <a:pt x="1985849" y="4032886"/>
                </a:cubicBezTo>
                <a:cubicBezTo>
                  <a:pt x="1618718" y="4032886"/>
                  <a:pt x="1284035" y="3946665"/>
                  <a:pt x="981800" y="3774225"/>
                </a:cubicBezTo>
                <a:cubicBezTo>
                  <a:pt x="679565" y="3601785"/>
                  <a:pt x="440373" y="3361665"/>
                  <a:pt x="264224" y="3053868"/>
                </a:cubicBezTo>
                <a:cubicBezTo>
                  <a:pt x="88075" y="2746070"/>
                  <a:pt x="0" y="2399336"/>
                  <a:pt x="0" y="2013662"/>
                </a:cubicBezTo>
                <a:cubicBezTo>
                  <a:pt x="0" y="1627988"/>
                  <a:pt x="88075" y="1282179"/>
                  <a:pt x="264224" y="976237"/>
                </a:cubicBezTo>
                <a:cubicBezTo>
                  <a:pt x="440373" y="670294"/>
                  <a:pt x="679565" y="431102"/>
                  <a:pt x="981800" y="258661"/>
                </a:cubicBezTo>
                <a:cubicBezTo>
                  <a:pt x="1284035" y="86221"/>
                  <a:pt x="1618718" y="0"/>
                  <a:pt x="1985849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 w="76200" cap="sq">
            <a:solidFill>
              <a:schemeClr val="bg1"/>
            </a:solidFill>
            <a:miter lim="800000"/>
          </a:ln>
          <a:effectLst>
            <a:outerShdw blurRad="254000" dist="266700" dir="2700000" algn="tl" rotWithShape="0">
              <a:prstClr val="black">
                <a:alpha val="32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9353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F62B571-9C35-4236-BE2C-7E86C90A61A0}"/>
              </a:ext>
            </a:extLst>
          </p:cNvPr>
          <p:cNvGrpSpPr/>
          <p:nvPr userDrawn="1"/>
        </p:nvGrpSpPr>
        <p:grpSpPr>
          <a:xfrm rot="10800000" flipV="1">
            <a:off x="6010272" y="0"/>
            <a:ext cx="6181728" cy="6858001"/>
            <a:chOff x="0" y="0"/>
            <a:chExt cx="6181728" cy="6858001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A6F18F4-7CA1-4C58-84FB-4CEDD262BE18}"/>
                </a:ext>
              </a:extLst>
            </p:cNvPr>
            <p:cNvSpPr/>
            <p:nvPr/>
          </p:nvSpPr>
          <p:spPr>
            <a:xfrm rot="5400000">
              <a:off x="1596848" y="2318820"/>
              <a:ext cx="6858000" cy="2220360"/>
            </a:xfrm>
            <a:custGeom>
              <a:avLst/>
              <a:gdLst>
                <a:gd name="connsiteX0" fmla="*/ 0 w 6858000"/>
                <a:gd name="connsiteY0" fmla="*/ 2220360 h 2220360"/>
                <a:gd name="connsiteX1" fmla="*/ 0 w 6858000"/>
                <a:gd name="connsiteY1" fmla="*/ 1534518 h 2220360"/>
                <a:gd name="connsiteX2" fmla="*/ 3021 w 6858000"/>
                <a:gd name="connsiteY2" fmla="*/ 1534684 h 2220360"/>
                <a:gd name="connsiteX3" fmla="*/ 102716 w 6858000"/>
                <a:gd name="connsiteY3" fmla="*/ 1534726 h 2220360"/>
                <a:gd name="connsiteX4" fmla="*/ 1067743 w 6858000"/>
                <a:gd name="connsiteY4" fmla="*/ 1048403 h 2220360"/>
                <a:gd name="connsiteX5" fmla="*/ 2763199 w 6858000"/>
                <a:gd name="connsiteY5" fmla="*/ 22 h 2220360"/>
                <a:gd name="connsiteX6" fmla="*/ 5887532 w 6858000"/>
                <a:gd name="connsiteY6" fmla="*/ 1455001 h 2220360"/>
                <a:gd name="connsiteX7" fmla="*/ 6801740 w 6858000"/>
                <a:gd name="connsiteY7" fmla="*/ 1164130 h 2220360"/>
                <a:gd name="connsiteX8" fmla="*/ 6858000 w 6858000"/>
                <a:gd name="connsiteY8" fmla="*/ 1125757 h 2220360"/>
                <a:gd name="connsiteX9" fmla="*/ 6858000 w 6858000"/>
                <a:gd name="connsiteY9" fmla="*/ 2220360 h 2220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58000" h="2220360">
                  <a:moveTo>
                    <a:pt x="0" y="2220360"/>
                  </a:moveTo>
                  <a:lnTo>
                    <a:pt x="0" y="1534518"/>
                  </a:lnTo>
                  <a:lnTo>
                    <a:pt x="3021" y="1534684"/>
                  </a:lnTo>
                  <a:cubicBezTo>
                    <a:pt x="35342" y="1535571"/>
                    <a:pt x="68560" y="1535598"/>
                    <a:pt x="102716" y="1534726"/>
                  </a:cubicBezTo>
                  <a:cubicBezTo>
                    <a:pt x="587897" y="1522769"/>
                    <a:pt x="817153" y="1347374"/>
                    <a:pt x="1067743" y="1048403"/>
                  </a:cubicBezTo>
                  <a:cubicBezTo>
                    <a:pt x="1478275" y="554109"/>
                    <a:pt x="1872815" y="-3966"/>
                    <a:pt x="2763199" y="22"/>
                  </a:cubicBezTo>
                  <a:cubicBezTo>
                    <a:pt x="4053453" y="4007"/>
                    <a:pt x="4597279" y="1455001"/>
                    <a:pt x="5887532" y="1455001"/>
                  </a:cubicBezTo>
                  <a:cubicBezTo>
                    <a:pt x="6210096" y="1455001"/>
                    <a:pt x="6519330" y="1338652"/>
                    <a:pt x="6801740" y="1164130"/>
                  </a:cubicBezTo>
                  <a:lnTo>
                    <a:pt x="6858000" y="1125757"/>
                  </a:lnTo>
                  <a:lnTo>
                    <a:pt x="6858000" y="2220360"/>
                  </a:lnTo>
                  <a:close/>
                </a:path>
              </a:pathLst>
            </a:custGeom>
            <a:solidFill>
              <a:srgbClr val="14EE80">
                <a:alpha val="25000"/>
              </a:srgb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EDDC05A-F904-4817-9513-C73E268F93CA}"/>
                </a:ext>
              </a:extLst>
            </p:cNvPr>
            <p:cNvSpPr/>
            <p:nvPr/>
          </p:nvSpPr>
          <p:spPr>
            <a:xfrm rot="5400000">
              <a:off x="1356322" y="2559347"/>
              <a:ext cx="6858000" cy="1739306"/>
            </a:xfrm>
            <a:custGeom>
              <a:avLst/>
              <a:gdLst>
                <a:gd name="connsiteX0" fmla="*/ 0 w 6858000"/>
                <a:gd name="connsiteY0" fmla="*/ 1739306 h 1739306"/>
                <a:gd name="connsiteX1" fmla="*/ 0 w 6858000"/>
                <a:gd name="connsiteY1" fmla="*/ 22470 h 1739306"/>
                <a:gd name="connsiteX2" fmla="*/ 14666 w 6858000"/>
                <a:gd name="connsiteY2" fmla="*/ 20256 h 1739306"/>
                <a:gd name="connsiteX3" fmla="*/ 374028 w 6858000"/>
                <a:gd name="connsiteY3" fmla="*/ 322 h 1739306"/>
                <a:gd name="connsiteX4" fmla="*/ 1877233 w 6858000"/>
                <a:gd name="connsiteY4" fmla="*/ 554619 h 1739306"/>
                <a:gd name="connsiteX5" fmla="*/ 3490886 w 6858000"/>
                <a:gd name="connsiteY5" fmla="*/ 1059952 h 1739306"/>
                <a:gd name="connsiteX6" fmla="*/ 3973740 w 6858000"/>
                <a:gd name="connsiteY6" fmla="*/ 833788 h 1739306"/>
                <a:gd name="connsiteX7" fmla="*/ 5092155 w 6858000"/>
                <a:gd name="connsiteY7" fmla="*/ 363793 h 1739306"/>
                <a:gd name="connsiteX8" fmla="*/ 5277867 w 6858000"/>
                <a:gd name="connsiteY8" fmla="*/ 346123 h 1739306"/>
                <a:gd name="connsiteX9" fmla="*/ 6838029 w 6858000"/>
                <a:gd name="connsiteY9" fmla="*/ 954960 h 1739306"/>
                <a:gd name="connsiteX10" fmla="*/ 6858000 w 6858000"/>
                <a:gd name="connsiteY10" fmla="*/ 962106 h 1739306"/>
                <a:gd name="connsiteX11" fmla="*/ 6858000 w 6858000"/>
                <a:gd name="connsiteY11" fmla="*/ 1739306 h 173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58000" h="1739306">
                  <a:moveTo>
                    <a:pt x="0" y="1739306"/>
                  </a:moveTo>
                  <a:lnTo>
                    <a:pt x="0" y="22470"/>
                  </a:lnTo>
                  <a:lnTo>
                    <a:pt x="14666" y="20256"/>
                  </a:lnTo>
                  <a:cubicBezTo>
                    <a:pt x="68714" y="12598"/>
                    <a:pt x="198723" y="-2380"/>
                    <a:pt x="374028" y="322"/>
                  </a:cubicBezTo>
                  <a:cubicBezTo>
                    <a:pt x="763592" y="6327"/>
                    <a:pt x="1376836" y="99641"/>
                    <a:pt x="1877233" y="554619"/>
                  </a:cubicBezTo>
                  <a:cubicBezTo>
                    <a:pt x="2289931" y="932735"/>
                    <a:pt x="2847076" y="1282584"/>
                    <a:pt x="3490886" y="1059952"/>
                  </a:cubicBezTo>
                  <a:cubicBezTo>
                    <a:pt x="3660090" y="999879"/>
                    <a:pt x="3816914" y="915068"/>
                    <a:pt x="3973740" y="833788"/>
                  </a:cubicBezTo>
                  <a:cubicBezTo>
                    <a:pt x="4320407" y="650030"/>
                    <a:pt x="4683581" y="427402"/>
                    <a:pt x="5092155" y="363793"/>
                  </a:cubicBezTo>
                  <a:cubicBezTo>
                    <a:pt x="5154057" y="353190"/>
                    <a:pt x="5215964" y="346123"/>
                    <a:pt x="5277867" y="346123"/>
                  </a:cubicBezTo>
                  <a:cubicBezTo>
                    <a:pt x="5785455" y="346123"/>
                    <a:pt x="6295128" y="731920"/>
                    <a:pt x="6838029" y="954960"/>
                  </a:cubicBezTo>
                  <a:lnTo>
                    <a:pt x="6858000" y="962106"/>
                  </a:lnTo>
                  <a:lnTo>
                    <a:pt x="6858000" y="1739306"/>
                  </a:lnTo>
                  <a:close/>
                </a:path>
              </a:pathLst>
            </a:custGeom>
            <a:solidFill>
              <a:srgbClr val="14EE80">
                <a:alpha val="15000"/>
              </a:srgb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D638B34-32DD-4916-9A7A-0116A84A3CD2}"/>
                </a:ext>
              </a:extLst>
            </p:cNvPr>
            <p:cNvSpPr/>
            <p:nvPr/>
          </p:nvSpPr>
          <p:spPr>
            <a:xfrm rot="5400000">
              <a:off x="1779020" y="2455293"/>
              <a:ext cx="6858000" cy="1947416"/>
            </a:xfrm>
            <a:custGeom>
              <a:avLst/>
              <a:gdLst>
                <a:gd name="connsiteX0" fmla="*/ 0 w 6858000"/>
                <a:gd name="connsiteY0" fmla="*/ 1947416 h 1947416"/>
                <a:gd name="connsiteX1" fmla="*/ 0 w 6858000"/>
                <a:gd name="connsiteY1" fmla="*/ 1356 h 1947416"/>
                <a:gd name="connsiteX2" fmla="*/ 6438 w 6858000"/>
                <a:gd name="connsiteY2" fmla="*/ 462 h 1947416"/>
                <a:gd name="connsiteX3" fmla="*/ 464331 w 6858000"/>
                <a:gd name="connsiteY3" fmla="*/ 45012 h 1947416"/>
                <a:gd name="connsiteX4" fmla="*/ 1328269 w 6858000"/>
                <a:gd name="connsiteY4" fmla="*/ 510907 h 1947416"/>
                <a:gd name="connsiteX5" fmla="*/ 2446508 w 6858000"/>
                <a:gd name="connsiteY5" fmla="*/ 1470429 h 1947416"/>
                <a:gd name="connsiteX6" fmla="*/ 3077045 w 6858000"/>
                <a:gd name="connsiteY6" fmla="*/ 1132100 h 1947416"/>
                <a:gd name="connsiteX7" fmla="*/ 4184835 w 6858000"/>
                <a:gd name="connsiteY7" fmla="*/ 402754 h 1947416"/>
                <a:gd name="connsiteX8" fmla="*/ 6226235 w 6858000"/>
                <a:gd name="connsiteY8" fmla="*/ 1414965 h 1947416"/>
                <a:gd name="connsiteX9" fmla="*/ 6823566 w 6858000"/>
                <a:gd name="connsiteY9" fmla="*/ 1212609 h 1947416"/>
                <a:gd name="connsiteX10" fmla="*/ 6858000 w 6858000"/>
                <a:gd name="connsiteY10" fmla="*/ 1187603 h 1947416"/>
                <a:gd name="connsiteX11" fmla="*/ 6858000 w 6858000"/>
                <a:gd name="connsiteY11" fmla="*/ 1947416 h 194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58000" h="1947416">
                  <a:moveTo>
                    <a:pt x="0" y="1947416"/>
                  </a:moveTo>
                  <a:lnTo>
                    <a:pt x="0" y="1356"/>
                  </a:lnTo>
                  <a:lnTo>
                    <a:pt x="6438" y="462"/>
                  </a:lnTo>
                  <a:cubicBezTo>
                    <a:pt x="92835" y="-5035"/>
                    <a:pt x="439946" y="40159"/>
                    <a:pt x="464331" y="45012"/>
                  </a:cubicBezTo>
                  <a:cubicBezTo>
                    <a:pt x="812693" y="114343"/>
                    <a:pt x="1119252" y="277959"/>
                    <a:pt x="1328269" y="510907"/>
                  </a:cubicBezTo>
                  <a:cubicBezTo>
                    <a:pt x="1645276" y="868649"/>
                    <a:pt x="1732368" y="1489842"/>
                    <a:pt x="2446508" y="1470429"/>
                  </a:cubicBezTo>
                  <a:cubicBezTo>
                    <a:pt x="2763519" y="1462110"/>
                    <a:pt x="2913313" y="1340090"/>
                    <a:pt x="3077045" y="1132100"/>
                  </a:cubicBezTo>
                  <a:cubicBezTo>
                    <a:pt x="3345281" y="788225"/>
                    <a:pt x="3603069" y="399979"/>
                    <a:pt x="4184835" y="402754"/>
                  </a:cubicBezTo>
                  <a:cubicBezTo>
                    <a:pt x="5027870" y="405526"/>
                    <a:pt x="5383199" y="1414965"/>
                    <a:pt x="6226235" y="1414965"/>
                  </a:cubicBezTo>
                  <a:cubicBezTo>
                    <a:pt x="6436994" y="1414965"/>
                    <a:pt x="6639043" y="1334022"/>
                    <a:pt x="6823566" y="1212609"/>
                  </a:cubicBezTo>
                  <a:lnTo>
                    <a:pt x="6858000" y="1187603"/>
                  </a:lnTo>
                  <a:lnTo>
                    <a:pt x="6858000" y="1947416"/>
                  </a:lnTo>
                  <a:close/>
                </a:path>
              </a:pathLst>
            </a:custGeom>
            <a:solidFill>
              <a:srgbClr val="14EE80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4BDD85-13AD-4195-B32C-FC416B4442D6}"/>
                </a:ext>
              </a:extLst>
            </p:cNvPr>
            <p:cNvSpPr/>
            <p:nvPr/>
          </p:nvSpPr>
          <p:spPr>
            <a:xfrm rot="5400000">
              <a:off x="-710001" y="710002"/>
              <a:ext cx="6858000" cy="5437997"/>
            </a:xfrm>
            <a:custGeom>
              <a:avLst/>
              <a:gdLst>
                <a:gd name="connsiteX0" fmla="*/ 0 w 6858000"/>
                <a:gd name="connsiteY0" fmla="*/ 5437997 h 5437997"/>
                <a:gd name="connsiteX1" fmla="*/ 0 w 6858000"/>
                <a:gd name="connsiteY1" fmla="*/ 5274158 h 5437997"/>
                <a:gd name="connsiteX2" fmla="*/ 0 w 6858000"/>
                <a:gd name="connsiteY2" fmla="*/ 4467267 h 5437997"/>
                <a:gd name="connsiteX3" fmla="*/ 0 w 6858000"/>
                <a:gd name="connsiteY3" fmla="*/ 1420663 h 5437997"/>
                <a:gd name="connsiteX4" fmla="*/ 0 w 6858000"/>
                <a:gd name="connsiteY4" fmla="*/ 17212 h 5437997"/>
                <a:gd name="connsiteX5" fmla="*/ 24955 w 6858000"/>
                <a:gd name="connsiteY5" fmla="*/ 13708 h 5437997"/>
                <a:gd name="connsiteX6" fmla="*/ 1467073 w 6858000"/>
                <a:gd name="connsiteY6" fmla="*/ 435242 h 5437997"/>
                <a:gd name="connsiteX7" fmla="*/ 2730566 w 6858000"/>
                <a:gd name="connsiteY7" fmla="*/ 831807 h 5437997"/>
                <a:gd name="connsiteX8" fmla="*/ 3108643 w 6858000"/>
                <a:gd name="connsiteY8" fmla="*/ 654323 h 5437997"/>
                <a:gd name="connsiteX9" fmla="*/ 3984364 w 6858000"/>
                <a:gd name="connsiteY9" fmla="*/ 285490 h 5437997"/>
                <a:gd name="connsiteX10" fmla="*/ 4129777 w 6858000"/>
                <a:gd name="connsiteY10" fmla="*/ 271623 h 5437997"/>
                <a:gd name="connsiteX11" fmla="*/ 5884449 w 6858000"/>
                <a:gd name="connsiteY11" fmla="*/ 870631 h 5437997"/>
                <a:gd name="connsiteX12" fmla="*/ 6782788 w 6858000"/>
                <a:gd name="connsiteY12" fmla="*/ 707013 h 5437997"/>
                <a:gd name="connsiteX13" fmla="*/ 6858000 w 6858000"/>
                <a:gd name="connsiteY13" fmla="*/ 681601 h 5437997"/>
                <a:gd name="connsiteX14" fmla="*/ 6858000 w 6858000"/>
                <a:gd name="connsiteY14" fmla="*/ 5437997 h 5437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858000" h="5437997">
                  <a:moveTo>
                    <a:pt x="0" y="5437997"/>
                  </a:moveTo>
                  <a:lnTo>
                    <a:pt x="0" y="5274158"/>
                  </a:lnTo>
                  <a:lnTo>
                    <a:pt x="0" y="4467267"/>
                  </a:lnTo>
                  <a:lnTo>
                    <a:pt x="0" y="1420663"/>
                  </a:lnTo>
                  <a:lnTo>
                    <a:pt x="0" y="17212"/>
                  </a:lnTo>
                  <a:lnTo>
                    <a:pt x="24955" y="13708"/>
                  </a:lnTo>
                  <a:cubicBezTo>
                    <a:pt x="196815" y="-8208"/>
                    <a:pt x="918536" y="-64625"/>
                    <a:pt x="1467073" y="435242"/>
                  </a:cubicBezTo>
                  <a:cubicBezTo>
                    <a:pt x="1790216" y="731972"/>
                    <a:pt x="2226462" y="1006519"/>
                    <a:pt x="2730566" y="831807"/>
                  </a:cubicBezTo>
                  <a:cubicBezTo>
                    <a:pt x="2863054" y="784664"/>
                    <a:pt x="2985848" y="718107"/>
                    <a:pt x="3108643" y="654323"/>
                  </a:cubicBezTo>
                  <a:cubicBezTo>
                    <a:pt x="3380084" y="510117"/>
                    <a:pt x="3664450" y="335408"/>
                    <a:pt x="3984364" y="285490"/>
                  </a:cubicBezTo>
                  <a:cubicBezTo>
                    <a:pt x="4032834" y="277169"/>
                    <a:pt x="4081307" y="271623"/>
                    <a:pt x="4129777" y="271623"/>
                  </a:cubicBezTo>
                  <a:cubicBezTo>
                    <a:pt x="4688818" y="271623"/>
                    <a:pt x="5251088" y="870631"/>
                    <a:pt x="5884449" y="870631"/>
                  </a:cubicBezTo>
                  <a:cubicBezTo>
                    <a:pt x="6201130" y="870631"/>
                    <a:pt x="6531544" y="788822"/>
                    <a:pt x="6782788" y="707013"/>
                  </a:cubicBezTo>
                  <a:lnTo>
                    <a:pt x="6858000" y="681601"/>
                  </a:lnTo>
                  <a:lnTo>
                    <a:pt x="6858000" y="5437997"/>
                  </a:lnTo>
                  <a:close/>
                </a:path>
              </a:pathLst>
            </a:custGeom>
            <a:solidFill>
              <a:srgbClr val="14EE80"/>
            </a:solidFill>
            <a:ln w="9525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95050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C7DE035-3363-4BC0-A112-30D9B14B1618}"/>
              </a:ext>
            </a:extLst>
          </p:cNvPr>
          <p:cNvSpPr/>
          <p:nvPr userDrawn="1"/>
        </p:nvSpPr>
        <p:spPr>
          <a:xfrm>
            <a:off x="4808870" y="1"/>
            <a:ext cx="7383129" cy="5288403"/>
          </a:xfrm>
          <a:custGeom>
            <a:avLst/>
            <a:gdLst>
              <a:gd name="connsiteX0" fmla="*/ 0 w 7617082"/>
              <a:gd name="connsiteY0" fmla="*/ 0 h 5455979"/>
              <a:gd name="connsiteX1" fmla="*/ 7617082 w 7617082"/>
              <a:gd name="connsiteY1" fmla="*/ 0 h 5455979"/>
              <a:gd name="connsiteX2" fmla="*/ 7617082 w 7617082"/>
              <a:gd name="connsiteY2" fmla="*/ 4008583 h 5455979"/>
              <a:gd name="connsiteX3" fmla="*/ 2322794 w 7617082"/>
              <a:gd name="connsiteY3" fmla="*/ 5427184 h 5455979"/>
              <a:gd name="connsiteX4" fmla="*/ 1295247 w 7617082"/>
              <a:gd name="connsiteY4" fmla="*/ 4833930 h 545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7082" h="5455979">
                <a:moveTo>
                  <a:pt x="0" y="0"/>
                </a:moveTo>
                <a:lnTo>
                  <a:pt x="7617082" y="0"/>
                </a:lnTo>
                <a:lnTo>
                  <a:pt x="7617082" y="4008583"/>
                </a:lnTo>
                <a:lnTo>
                  <a:pt x="2322794" y="5427184"/>
                </a:lnTo>
                <a:cubicBezTo>
                  <a:pt x="1875222" y="5547110"/>
                  <a:pt x="1415174" y="5281501"/>
                  <a:pt x="1295247" y="4833930"/>
                </a:cubicBezTo>
                <a:close/>
              </a:path>
            </a:pathLst>
          </a:custGeom>
          <a:solidFill>
            <a:srgbClr val="14EE80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8D05CBE-2E60-4FBB-8EED-AA3705942CC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 rot="20700000">
            <a:off x="8546545" y="1092101"/>
            <a:ext cx="2114285" cy="4673796"/>
          </a:xfrm>
          <a:custGeom>
            <a:avLst/>
            <a:gdLst>
              <a:gd name="connsiteX0" fmla="*/ 1951392 w 2114285"/>
              <a:gd name="connsiteY0" fmla="*/ 4145 h 4673796"/>
              <a:gd name="connsiteX1" fmla="*/ 2114284 w 2114285"/>
              <a:gd name="connsiteY1" fmla="*/ 204007 h 4673796"/>
              <a:gd name="connsiteX2" fmla="*/ 2114285 w 2114285"/>
              <a:gd name="connsiteY2" fmla="*/ 4469789 h 4673796"/>
              <a:gd name="connsiteX3" fmla="*/ 1910278 w 2114285"/>
              <a:gd name="connsiteY3" fmla="*/ 4673796 h 4673796"/>
              <a:gd name="connsiteX4" fmla="*/ 204007 w 2114285"/>
              <a:gd name="connsiteY4" fmla="*/ 4673796 h 4673796"/>
              <a:gd name="connsiteX5" fmla="*/ 0 w 2114285"/>
              <a:gd name="connsiteY5" fmla="*/ 4469789 h 4673796"/>
              <a:gd name="connsiteX6" fmla="*/ 0 w 2114285"/>
              <a:gd name="connsiteY6" fmla="*/ 204007 h 4673796"/>
              <a:gd name="connsiteX7" fmla="*/ 204007 w 2114285"/>
              <a:gd name="connsiteY7" fmla="*/ 0 h 4673796"/>
              <a:gd name="connsiteX8" fmla="*/ 1910277 w 2114285"/>
              <a:gd name="connsiteY8" fmla="*/ 0 h 4673796"/>
              <a:gd name="connsiteX9" fmla="*/ 1951392 w 2114285"/>
              <a:gd name="connsiteY9" fmla="*/ 4145 h 4673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14285" h="4673796">
                <a:moveTo>
                  <a:pt x="1951392" y="4145"/>
                </a:moveTo>
                <a:cubicBezTo>
                  <a:pt x="2044355" y="23168"/>
                  <a:pt x="2114284" y="105421"/>
                  <a:pt x="2114284" y="204007"/>
                </a:cubicBezTo>
                <a:lnTo>
                  <a:pt x="2114285" y="4469789"/>
                </a:lnTo>
                <a:cubicBezTo>
                  <a:pt x="2114285" y="4582459"/>
                  <a:pt x="2022948" y="4673796"/>
                  <a:pt x="1910278" y="4673796"/>
                </a:cubicBezTo>
                <a:lnTo>
                  <a:pt x="204007" y="4673796"/>
                </a:lnTo>
                <a:cubicBezTo>
                  <a:pt x="91337" y="4673796"/>
                  <a:pt x="0" y="4582459"/>
                  <a:pt x="0" y="4469789"/>
                </a:cubicBezTo>
                <a:lnTo>
                  <a:pt x="0" y="204007"/>
                </a:lnTo>
                <a:cubicBezTo>
                  <a:pt x="1" y="91337"/>
                  <a:pt x="91338" y="0"/>
                  <a:pt x="204007" y="0"/>
                </a:cubicBezTo>
                <a:lnTo>
                  <a:pt x="1910277" y="0"/>
                </a:lnTo>
                <a:cubicBezTo>
                  <a:pt x="1924361" y="1"/>
                  <a:pt x="1938112" y="1428"/>
                  <a:pt x="1951392" y="4145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FA7302E-14F2-45DA-8745-B27F86AE9EF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rot="20700000">
            <a:off x="6416918" y="1092101"/>
            <a:ext cx="2114285" cy="4673796"/>
          </a:xfrm>
          <a:custGeom>
            <a:avLst/>
            <a:gdLst>
              <a:gd name="connsiteX0" fmla="*/ 1951392 w 2114285"/>
              <a:gd name="connsiteY0" fmla="*/ 4145 h 4673796"/>
              <a:gd name="connsiteX1" fmla="*/ 2114284 w 2114285"/>
              <a:gd name="connsiteY1" fmla="*/ 204007 h 4673796"/>
              <a:gd name="connsiteX2" fmla="*/ 2114285 w 2114285"/>
              <a:gd name="connsiteY2" fmla="*/ 4469789 h 4673796"/>
              <a:gd name="connsiteX3" fmla="*/ 1910278 w 2114285"/>
              <a:gd name="connsiteY3" fmla="*/ 4673796 h 4673796"/>
              <a:gd name="connsiteX4" fmla="*/ 204007 w 2114285"/>
              <a:gd name="connsiteY4" fmla="*/ 4673796 h 4673796"/>
              <a:gd name="connsiteX5" fmla="*/ 0 w 2114285"/>
              <a:gd name="connsiteY5" fmla="*/ 4469789 h 4673796"/>
              <a:gd name="connsiteX6" fmla="*/ 0 w 2114285"/>
              <a:gd name="connsiteY6" fmla="*/ 204007 h 4673796"/>
              <a:gd name="connsiteX7" fmla="*/ 204007 w 2114285"/>
              <a:gd name="connsiteY7" fmla="*/ 0 h 4673796"/>
              <a:gd name="connsiteX8" fmla="*/ 1910277 w 2114285"/>
              <a:gd name="connsiteY8" fmla="*/ 0 h 4673796"/>
              <a:gd name="connsiteX9" fmla="*/ 1951392 w 2114285"/>
              <a:gd name="connsiteY9" fmla="*/ 4145 h 4673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14285" h="4673796">
                <a:moveTo>
                  <a:pt x="1951392" y="4145"/>
                </a:moveTo>
                <a:cubicBezTo>
                  <a:pt x="2044355" y="23168"/>
                  <a:pt x="2114284" y="105421"/>
                  <a:pt x="2114284" y="204007"/>
                </a:cubicBezTo>
                <a:lnTo>
                  <a:pt x="2114285" y="4469789"/>
                </a:lnTo>
                <a:cubicBezTo>
                  <a:pt x="2114285" y="4582459"/>
                  <a:pt x="2022948" y="4673796"/>
                  <a:pt x="1910278" y="4673796"/>
                </a:cubicBezTo>
                <a:lnTo>
                  <a:pt x="204007" y="4673796"/>
                </a:lnTo>
                <a:cubicBezTo>
                  <a:pt x="91337" y="4673796"/>
                  <a:pt x="0" y="4582459"/>
                  <a:pt x="0" y="4469789"/>
                </a:cubicBezTo>
                <a:lnTo>
                  <a:pt x="0" y="204007"/>
                </a:lnTo>
                <a:cubicBezTo>
                  <a:pt x="1" y="91337"/>
                  <a:pt x="91338" y="0"/>
                  <a:pt x="204007" y="0"/>
                </a:cubicBezTo>
                <a:lnTo>
                  <a:pt x="1910277" y="0"/>
                </a:lnTo>
                <a:cubicBezTo>
                  <a:pt x="1924361" y="1"/>
                  <a:pt x="1938112" y="1428"/>
                  <a:pt x="1951392" y="4145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65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9557B0-2FD4-4B12-B3F8-FC48F248502C}"/>
              </a:ext>
            </a:extLst>
          </p:cNvPr>
          <p:cNvSpPr/>
          <p:nvPr userDrawn="1"/>
        </p:nvSpPr>
        <p:spPr>
          <a:xfrm>
            <a:off x="1" y="0"/>
            <a:ext cx="2697932" cy="6858000"/>
          </a:xfrm>
          <a:prstGeom prst="rect">
            <a:avLst/>
          </a:prstGeom>
          <a:solidFill>
            <a:srgbClr val="14E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303DA6D-DE06-4D47-913B-E74C6F66E85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569953" y="1744912"/>
            <a:ext cx="4143375" cy="2018107"/>
          </a:xfrm>
          <a:custGeom>
            <a:avLst/>
            <a:gdLst>
              <a:gd name="connsiteX0" fmla="*/ 0 w 4143375"/>
              <a:gd name="connsiteY0" fmla="*/ 0 h 2018107"/>
              <a:gd name="connsiteX1" fmla="*/ 4143375 w 4143375"/>
              <a:gd name="connsiteY1" fmla="*/ 0 h 2018107"/>
              <a:gd name="connsiteX2" fmla="*/ 4143375 w 4143375"/>
              <a:gd name="connsiteY2" fmla="*/ 2018107 h 2018107"/>
              <a:gd name="connsiteX3" fmla="*/ 0 w 4143375"/>
              <a:gd name="connsiteY3" fmla="*/ 2018107 h 201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3375" h="2018107">
                <a:moveTo>
                  <a:pt x="0" y="0"/>
                </a:moveTo>
                <a:lnTo>
                  <a:pt x="4143375" y="0"/>
                </a:lnTo>
                <a:lnTo>
                  <a:pt x="4143375" y="2018107"/>
                </a:lnTo>
                <a:lnTo>
                  <a:pt x="0" y="2018107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effectLst>
            <a:outerShdw blurRad="292100" sx="102000" sy="102000" algn="ctr" rotWithShape="0">
              <a:prstClr val="black">
                <a:alpha val="18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1066B04-20D6-4F84-82AB-CAD9B3A7D72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989053" y="2972423"/>
            <a:ext cx="4962525" cy="2417090"/>
          </a:xfrm>
          <a:custGeom>
            <a:avLst/>
            <a:gdLst>
              <a:gd name="connsiteX0" fmla="*/ 0 w 4962525"/>
              <a:gd name="connsiteY0" fmla="*/ 0 h 2417090"/>
              <a:gd name="connsiteX1" fmla="*/ 4962525 w 4962525"/>
              <a:gd name="connsiteY1" fmla="*/ 0 h 2417090"/>
              <a:gd name="connsiteX2" fmla="*/ 4962525 w 4962525"/>
              <a:gd name="connsiteY2" fmla="*/ 2417090 h 2417090"/>
              <a:gd name="connsiteX3" fmla="*/ 0 w 4962525"/>
              <a:gd name="connsiteY3" fmla="*/ 2417090 h 2417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2525" h="2417090">
                <a:moveTo>
                  <a:pt x="0" y="0"/>
                </a:moveTo>
                <a:lnTo>
                  <a:pt x="4962525" y="0"/>
                </a:lnTo>
                <a:lnTo>
                  <a:pt x="4962525" y="2417090"/>
                </a:lnTo>
                <a:lnTo>
                  <a:pt x="0" y="2417090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effectLst>
            <a:outerShdw blurRad="292100" sx="102000" sy="102000" algn="ctr" rotWithShape="0">
              <a:prstClr val="black">
                <a:alpha val="18000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038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bg>
      <p:bgPr>
        <a:gradFill>
          <a:gsLst>
            <a:gs pos="100000">
              <a:schemeClr val="accent6"/>
            </a:gs>
            <a:gs pos="0">
              <a:srgbClr val="14EE8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aphic 1">
            <a:extLst>
              <a:ext uri="{FF2B5EF4-FFF2-40B4-BE49-F238E27FC236}">
                <a16:creationId xmlns:a16="http://schemas.microsoft.com/office/drawing/2014/main" id="{2CF26736-C36A-449B-A055-5B849AFC263A}"/>
              </a:ext>
            </a:extLst>
          </p:cNvPr>
          <p:cNvGrpSpPr/>
          <p:nvPr userDrawn="1"/>
        </p:nvGrpSpPr>
        <p:grpSpPr>
          <a:xfrm>
            <a:off x="3205806" y="2892162"/>
            <a:ext cx="5780388" cy="3356251"/>
            <a:chOff x="3457575" y="1895475"/>
            <a:chExt cx="5280660" cy="306609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9246C7D-84A3-450B-82DD-2FF93CA8A45A}"/>
                </a:ext>
              </a:extLst>
            </p:cNvPr>
            <p:cNvSpPr/>
            <p:nvPr/>
          </p:nvSpPr>
          <p:spPr>
            <a:xfrm>
              <a:off x="3952875" y="1895475"/>
              <a:ext cx="4290059" cy="2915602"/>
            </a:xfrm>
            <a:custGeom>
              <a:avLst/>
              <a:gdLst>
                <a:gd name="connsiteX0" fmla="*/ 4213860 w 4290059"/>
                <a:gd name="connsiteY0" fmla="*/ 2915603 h 2915602"/>
                <a:gd name="connsiteX1" fmla="*/ 77152 w 4290059"/>
                <a:gd name="connsiteY1" fmla="*/ 2915603 h 2915602"/>
                <a:gd name="connsiteX2" fmla="*/ 0 w 4290059"/>
                <a:gd name="connsiteY2" fmla="*/ 2838450 h 2915602"/>
                <a:gd name="connsiteX3" fmla="*/ 0 w 4290059"/>
                <a:gd name="connsiteY3" fmla="*/ 146685 h 2915602"/>
                <a:gd name="connsiteX4" fmla="*/ 146685 w 4290059"/>
                <a:gd name="connsiteY4" fmla="*/ 0 h 2915602"/>
                <a:gd name="connsiteX5" fmla="*/ 4143375 w 4290059"/>
                <a:gd name="connsiteY5" fmla="*/ 0 h 2915602"/>
                <a:gd name="connsiteX6" fmla="*/ 4290060 w 4290059"/>
                <a:gd name="connsiteY6" fmla="*/ 146685 h 2915602"/>
                <a:gd name="connsiteX7" fmla="*/ 4290060 w 4290059"/>
                <a:gd name="connsiteY7" fmla="*/ 2838450 h 2915602"/>
                <a:gd name="connsiteX8" fmla="*/ 4213860 w 4290059"/>
                <a:gd name="connsiteY8" fmla="*/ 2915603 h 2915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90059" h="2915602">
                  <a:moveTo>
                    <a:pt x="4213860" y="2915603"/>
                  </a:moveTo>
                  <a:lnTo>
                    <a:pt x="77152" y="2915603"/>
                  </a:lnTo>
                  <a:cubicBezTo>
                    <a:pt x="34290" y="2915603"/>
                    <a:pt x="0" y="2881313"/>
                    <a:pt x="0" y="2838450"/>
                  </a:cubicBezTo>
                  <a:lnTo>
                    <a:pt x="0" y="146685"/>
                  </a:lnTo>
                  <a:cubicBezTo>
                    <a:pt x="0" y="65723"/>
                    <a:pt x="65723" y="0"/>
                    <a:pt x="146685" y="0"/>
                  </a:cubicBezTo>
                  <a:lnTo>
                    <a:pt x="4143375" y="0"/>
                  </a:lnTo>
                  <a:cubicBezTo>
                    <a:pt x="4224338" y="0"/>
                    <a:pt x="4290060" y="65723"/>
                    <a:pt x="4290060" y="146685"/>
                  </a:cubicBezTo>
                  <a:lnTo>
                    <a:pt x="4290060" y="2838450"/>
                  </a:lnTo>
                  <a:cubicBezTo>
                    <a:pt x="4290060" y="2880360"/>
                    <a:pt x="4255770" y="2915603"/>
                    <a:pt x="4213860" y="29156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  <a:effectLst>
              <a:outerShdw blurRad="241300" dist="381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7E56960-A896-4F89-AFDE-F90FC09B409E}"/>
                </a:ext>
              </a:extLst>
            </p:cNvPr>
            <p:cNvSpPr/>
            <p:nvPr/>
          </p:nvSpPr>
          <p:spPr>
            <a:xfrm>
              <a:off x="3457575" y="4811077"/>
              <a:ext cx="5280660" cy="100012"/>
            </a:xfrm>
            <a:custGeom>
              <a:avLst/>
              <a:gdLst>
                <a:gd name="connsiteX0" fmla="*/ 0 w 5280660"/>
                <a:gd name="connsiteY0" fmla="*/ 0 h 100012"/>
                <a:gd name="connsiteX1" fmla="*/ 5280660 w 5280660"/>
                <a:gd name="connsiteY1" fmla="*/ 0 h 100012"/>
                <a:gd name="connsiteX2" fmla="*/ 5280660 w 5280660"/>
                <a:gd name="connsiteY2" fmla="*/ 100013 h 100012"/>
                <a:gd name="connsiteX3" fmla="*/ 0 w 5280660"/>
                <a:gd name="connsiteY3" fmla="*/ 100013 h 10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80660" h="100012">
                  <a:moveTo>
                    <a:pt x="0" y="0"/>
                  </a:moveTo>
                  <a:lnTo>
                    <a:pt x="5280660" y="0"/>
                  </a:lnTo>
                  <a:lnTo>
                    <a:pt x="5280660" y="100013"/>
                  </a:lnTo>
                  <a:lnTo>
                    <a:pt x="0" y="100013"/>
                  </a:ln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  <a:effectLst>
              <a:outerShdw blurRad="241300" dist="381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30178A2-940F-432A-833E-B0B4773B1FDD}"/>
                </a:ext>
              </a:extLst>
            </p:cNvPr>
            <p:cNvSpPr/>
            <p:nvPr/>
          </p:nvSpPr>
          <p:spPr>
            <a:xfrm>
              <a:off x="3457575" y="4911090"/>
              <a:ext cx="5280660" cy="50482"/>
            </a:xfrm>
            <a:custGeom>
              <a:avLst/>
              <a:gdLst>
                <a:gd name="connsiteX0" fmla="*/ 2659380 w 5280660"/>
                <a:gd name="connsiteY0" fmla="*/ 0 h 50482"/>
                <a:gd name="connsiteX1" fmla="*/ 2621280 w 5280660"/>
                <a:gd name="connsiteY1" fmla="*/ 0 h 50482"/>
                <a:gd name="connsiteX2" fmla="*/ 0 w 5280660"/>
                <a:gd name="connsiteY2" fmla="*/ 0 h 50482"/>
                <a:gd name="connsiteX3" fmla="*/ 56198 w 5280660"/>
                <a:gd name="connsiteY3" fmla="*/ 27622 h 50482"/>
                <a:gd name="connsiteX4" fmla="*/ 152400 w 5280660"/>
                <a:gd name="connsiteY4" fmla="*/ 50482 h 50482"/>
                <a:gd name="connsiteX5" fmla="*/ 2621280 w 5280660"/>
                <a:gd name="connsiteY5" fmla="*/ 50482 h 50482"/>
                <a:gd name="connsiteX6" fmla="*/ 2659380 w 5280660"/>
                <a:gd name="connsiteY6" fmla="*/ 50482 h 50482"/>
                <a:gd name="connsiteX7" fmla="*/ 5128260 w 5280660"/>
                <a:gd name="connsiteY7" fmla="*/ 50482 h 50482"/>
                <a:gd name="connsiteX8" fmla="*/ 5224463 w 5280660"/>
                <a:gd name="connsiteY8" fmla="*/ 27622 h 50482"/>
                <a:gd name="connsiteX9" fmla="*/ 5280660 w 5280660"/>
                <a:gd name="connsiteY9" fmla="*/ 0 h 50482"/>
                <a:gd name="connsiteX10" fmla="*/ 2659380 w 5280660"/>
                <a:gd name="connsiteY10" fmla="*/ 0 h 50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80660" h="50482">
                  <a:moveTo>
                    <a:pt x="2659380" y="0"/>
                  </a:moveTo>
                  <a:lnTo>
                    <a:pt x="2621280" y="0"/>
                  </a:lnTo>
                  <a:lnTo>
                    <a:pt x="0" y="0"/>
                  </a:lnTo>
                  <a:lnTo>
                    <a:pt x="56198" y="27622"/>
                  </a:lnTo>
                  <a:cubicBezTo>
                    <a:pt x="86678" y="42863"/>
                    <a:pt x="119063" y="50482"/>
                    <a:pt x="152400" y="50482"/>
                  </a:cubicBezTo>
                  <a:lnTo>
                    <a:pt x="2621280" y="50482"/>
                  </a:lnTo>
                  <a:lnTo>
                    <a:pt x="2659380" y="50482"/>
                  </a:lnTo>
                  <a:lnTo>
                    <a:pt x="5128260" y="50482"/>
                  </a:lnTo>
                  <a:cubicBezTo>
                    <a:pt x="5161598" y="50482"/>
                    <a:pt x="5194935" y="42863"/>
                    <a:pt x="5224463" y="27622"/>
                  </a:cubicBezTo>
                  <a:lnTo>
                    <a:pt x="5280660" y="0"/>
                  </a:lnTo>
                  <a:lnTo>
                    <a:pt x="2659380" y="0"/>
                  </a:ln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  <a:effectLst>
              <a:outerShdw blurRad="241300" dist="381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3C0349D-C3DA-4FCF-9BF2-2DB05146FE33}"/>
                </a:ext>
              </a:extLst>
            </p:cNvPr>
            <p:cNvSpPr/>
            <p:nvPr/>
          </p:nvSpPr>
          <p:spPr>
            <a:xfrm>
              <a:off x="5729287" y="4811077"/>
              <a:ext cx="739140" cy="49529"/>
            </a:xfrm>
            <a:custGeom>
              <a:avLst/>
              <a:gdLst>
                <a:gd name="connsiteX0" fmla="*/ 0 w 739140"/>
                <a:gd name="connsiteY0" fmla="*/ 0 h 49529"/>
                <a:gd name="connsiteX1" fmla="*/ 21908 w 739140"/>
                <a:gd name="connsiteY1" fmla="*/ 29528 h 49529"/>
                <a:gd name="connsiteX2" fmla="*/ 61913 w 739140"/>
                <a:gd name="connsiteY2" fmla="*/ 49530 h 49529"/>
                <a:gd name="connsiteX3" fmla="*/ 668655 w 739140"/>
                <a:gd name="connsiteY3" fmla="*/ 49530 h 49529"/>
                <a:gd name="connsiteX4" fmla="*/ 714375 w 739140"/>
                <a:gd name="connsiteY4" fmla="*/ 29528 h 49529"/>
                <a:gd name="connsiteX5" fmla="*/ 739140 w 739140"/>
                <a:gd name="connsiteY5" fmla="*/ 0 h 49529"/>
                <a:gd name="connsiteX6" fmla="*/ 0 w 739140"/>
                <a:gd name="connsiteY6" fmla="*/ 0 h 49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9140" h="49529">
                  <a:moveTo>
                    <a:pt x="0" y="0"/>
                  </a:moveTo>
                  <a:lnTo>
                    <a:pt x="21908" y="29528"/>
                  </a:lnTo>
                  <a:cubicBezTo>
                    <a:pt x="31433" y="41910"/>
                    <a:pt x="45720" y="49530"/>
                    <a:pt x="61913" y="49530"/>
                  </a:cubicBezTo>
                  <a:lnTo>
                    <a:pt x="668655" y="49530"/>
                  </a:lnTo>
                  <a:cubicBezTo>
                    <a:pt x="686753" y="49530"/>
                    <a:pt x="703897" y="41910"/>
                    <a:pt x="714375" y="29528"/>
                  </a:cubicBezTo>
                  <a:lnTo>
                    <a:pt x="7391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  <a:effectLst>
              <a:outerShdw blurRad="241300" dist="381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9D2C74A-77A3-46EB-81CE-75382BE68E29}"/>
                </a:ext>
              </a:extLst>
            </p:cNvPr>
            <p:cNvSpPr/>
            <p:nvPr/>
          </p:nvSpPr>
          <p:spPr>
            <a:xfrm>
              <a:off x="8403907" y="4851082"/>
              <a:ext cx="151447" cy="19050"/>
            </a:xfrm>
            <a:custGeom>
              <a:avLst/>
              <a:gdLst>
                <a:gd name="connsiteX0" fmla="*/ 0 w 151447"/>
                <a:gd name="connsiteY0" fmla="*/ 0 h 19050"/>
                <a:gd name="connsiteX1" fmla="*/ 151448 w 151447"/>
                <a:gd name="connsiteY1" fmla="*/ 0 h 19050"/>
                <a:gd name="connsiteX2" fmla="*/ 151448 w 151447"/>
                <a:gd name="connsiteY2" fmla="*/ 19050 h 19050"/>
                <a:gd name="connsiteX3" fmla="*/ 0 w 151447"/>
                <a:gd name="connsiteY3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447" h="19050">
                  <a:moveTo>
                    <a:pt x="0" y="0"/>
                  </a:moveTo>
                  <a:lnTo>
                    <a:pt x="151448" y="0"/>
                  </a:lnTo>
                  <a:lnTo>
                    <a:pt x="151448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  <a:effectLst>
              <a:outerShdw blurRad="241300" dist="381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414DA69-3E45-45EB-9431-534916B76E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00175" y="2948467"/>
            <a:ext cx="4591780" cy="3096636"/>
          </a:xfrm>
          <a:custGeom>
            <a:avLst/>
            <a:gdLst>
              <a:gd name="connsiteX0" fmla="*/ 101137 w 4591780"/>
              <a:gd name="connsiteY0" fmla="*/ 0 h 3096636"/>
              <a:gd name="connsiteX1" fmla="*/ 4489601 w 4591780"/>
              <a:gd name="connsiteY1" fmla="*/ 0 h 3096636"/>
              <a:gd name="connsiteX2" fmla="*/ 4591780 w 4591780"/>
              <a:gd name="connsiteY2" fmla="*/ 101137 h 3096636"/>
              <a:gd name="connsiteX3" fmla="*/ 4591780 w 4591780"/>
              <a:gd name="connsiteY3" fmla="*/ 3025737 h 3096636"/>
              <a:gd name="connsiteX4" fmla="*/ 4520882 w 4591780"/>
              <a:gd name="connsiteY4" fmla="*/ 3096636 h 3096636"/>
              <a:gd name="connsiteX5" fmla="*/ 70901 w 4591780"/>
              <a:gd name="connsiteY5" fmla="*/ 3096636 h 3096636"/>
              <a:gd name="connsiteX6" fmla="*/ 0 w 4591780"/>
              <a:gd name="connsiteY6" fmla="*/ 3025737 h 3096636"/>
              <a:gd name="connsiteX7" fmla="*/ 0 w 4591780"/>
              <a:gd name="connsiteY7" fmla="*/ 101137 h 3096636"/>
              <a:gd name="connsiteX8" fmla="*/ 101137 w 4591780"/>
              <a:gd name="connsiteY8" fmla="*/ 0 h 3096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91780" h="3096636">
                <a:moveTo>
                  <a:pt x="101137" y="0"/>
                </a:moveTo>
                <a:lnTo>
                  <a:pt x="4489601" y="0"/>
                </a:lnTo>
                <a:cubicBezTo>
                  <a:pt x="4544862" y="0"/>
                  <a:pt x="4590739" y="44833"/>
                  <a:pt x="4591780" y="101137"/>
                </a:cubicBezTo>
                <a:lnTo>
                  <a:pt x="4591780" y="3025737"/>
                </a:lnTo>
                <a:cubicBezTo>
                  <a:pt x="4591780" y="3065357"/>
                  <a:pt x="4559459" y="3096636"/>
                  <a:pt x="4520882" y="3096636"/>
                </a:cubicBezTo>
                <a:lnTo>
                  <a:pt x="70901" y="3096636"/>
                </a:lnTo>
                <a:cubicBezTo>
                  <a:pt x="31280" y="3096636"/>
                  <a:pt x="0" y="3064316"/>
                  <a:pt x="0" y="3025737"/>
                </a:cubicBezTo>
                <a:lnTo>
                  <a:pt x="0" y="101137"/>
                </a:lnTo>
                <a:cubicBezTo>
                  <a:pt x="0" y="44833"/>
                  <a:pt x="44834" y="0"/>
                  <a:pt x="101137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effectLst/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58E955-A747-4976-88DF-8E76F2F62E79}"/>
              </a:ext>
            </a:extLst>
          </p:cNvPr>
          <p:cNvGrpSpPr/>
          <p:nvPr userDrawn="1"/>
        </p:nvGrpSpPr>
        <p:grpSpPr>
          <a:xfrm>
            <a:off x="0" y="-1"/>
            <a:ext cx="12192001" cy="6858001"/>
            <a:chOff x="0" y="-1"/>
            <a:chExt cx="12192001" cy="6858001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E294006-CDF1-44AF-91F2-98F253490B25}"/>
                </a:ext>
              </a:extLst>
            </p:cNvPr>
            <p:cNvSpPr/>
            <p:nvPr/>
          </p:nvSpPr>
          <p:spPr>
            <a:xfrm>
              <a:off x="188414" y="4570288"/>
              <a:ext cx="1128404" cy="2287712"/>
            </a:xfrm>
            <a:custGeom>
              <a:avLst/>
              <a:gdLst>
                <a:gd name="connsiteX0" fmla="*/ 53115 w 1128404"/>
                <a:gd name="connsiteY0" fmla="*/ 1392 h 2287712"/>
                <a:gd name="connsiteX1" fmla="*/ 135487 w 1128404"/>
                <a:gd name="connsiteY1" fmla="*/ 53115 h 2287712"/>
                <a:gd name="connsiteX2" fmla="*/ 958771 w 1128404"/>
                <a:gd name="connsiteY2" fmla="*/ 2042393 h 2287712"/>
                <a:gd name="connsiteX3" fmla="*/ 1128404 w 1128404"/>
                <a:gd name="connsiteY3" fmla="*/ 2287712 h 2287712"/>
                <a:gd name="connsiteX4" fmla="*/ 960040 w 1128404"/>
                <a:gd name="connsiteY4" fmla="*/ 2287712 h 2287712"/>
                <a:gd name="connsiteX5" fmla="*/ 844168 w 1128404"/>
                <a:gd name="connsiteY5" fmla="*/ 2120006 h 2287712"/>
                <a:gd name="connsiteX6" fmla="*/ 1392 w 1128404"/>
                <a:gd name="connsiteY6" fmla="*/ 83766 h 2287712"/>
                <a:gd name="connsiteX7" fmla="*/ 53115 w 1128404"/>
                <a:gd name="connsiteY7" fmla="*/ 1392 h 228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8404" h="2287712">
                  <a:moveTo>
                    <a:pt x="53115" y="1392"/>
                  </a:moveTo>
                  <a:cubicBezTo>
                    <a:pt x="91428" y="-6271"/>
                    <a:pt x="123993" y="18634"/>
                    <a:pt x="135487" y="53115"/>
                  </a:cubicBezTo>
                  <a:cubicBezTo>
                    <a:pt x="284668" y="768847"/>
                    <a:pt x="566582" y="1442046"/>
                    <a:pt x="958771" y="2042393"/>
                  </a:cubicBezTo>
                  <a:lnTo>
                    <a:pt x="1128404" y="2287712"/>
                  </a:lnTo>
                  <a:lnTo>
                    <a:pt x="960040" y="2287712"/>
                  </a:lnTo>
                  <a:lnTo>
                    <a:pt x="844168" y="2120006"/>
                  </a:lnTo>
                  <a:cubicBezTo>
                    <a:pt x="443068" y="1505487"/>
                    <a:pt x="154764" y="816260"/>
                    <a:pt x="1392" y="83766"/>
                  </a:cubicBezTo>
                  <a:cubicBezTo>
                    <a:pt x="-6271" y="45453"/>
                    <a:pt x="18634" y="12886"/>
                    <a:pt x="53115" y="1392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E9CC378-0E89-4F05-85AA-C42134F72291}"/>
                </a:ext>
              </a:extLst>
            </p:cNvPr>
            <p:cNvSpPr/>
            <p:nvPr/>
          </p:nvSpPr>
          <p:spPr>
            <a:xfrm>
              <a:off x="777194" y="0"/>
              <a:ext cx="541986" cy="684840"/>
            </a:xfrm>
            <a:custGeom>
              <a:avLst/>
              <a:gdLst>
                <a:gd name="connsiteX0" fmla="*/ 374941 w 541986"/>
                <a:gd name="connsiteY0" fmla="*/ 0 h 684840"/>
                <a:gd name="connsiteX1" fmla="*/ 541986 w 541986"/>
                <a:gd name="connsiteY1" fmla="*/ 0 h 684840"/>
                <a:gd name="connsiteX2" fmla="*/ 333323 w 541986"/>
                <a:gd name="connsiteY2" fmla="*/ 305724 h 684840"/>
                <a:gd name="connsiteX3" fmla="*/ 130978 w 541986"/>
                <a:gd name="connsiteY3" fmla="*/ 650359 h 684840"/>
                <a:gd name="connsiteX4" fmla="*/ 69677 w 541986"/>
                <a:gd name="connsiteY4" fmla="*/ 684840 h 684840"/>
                <a:gd name="connsiteX5" fmla="*/ 35196 w 541986"/>
                <a:gd name="connsiteY5" fmla="*/ 677178 h 684840"/>
                <a:gd name="connsiteX6" fmla="*/ 8377 w 541986"/>
                <a:gd name="connsiteY6" fmla="*/ 585227 h 684840"/>
                <a:gd name="connsiteX7" fmla="*/ 215951 w 541986"/>
                <a:gd name="connsiteY7" fmla="*/ 232534 h 684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1986" h="684840">
                  <a:moveTo>
                    <a:pt x="374941" y="0"/>
                  </a:moveTo>
                  <a:lnTo>
                    <a:pt x="541986" y="0"/>
                  </a:lnTo>
                  <a:lnTo>
                    <a:pt x="333323" y="305724"/>
                  </a:lnTo>
                  <a:cubicBezTo>
                    <a:pt x="262304" y="417750"/>
                    <a:pt x="194793" y="532666"/>
                    <a:pt x="130978" y="650359"/>
                  </a:cubicBezTo>
                  <a:cubicBezTo>
                    <a:pt x="115653" y="673346"/>
                    <a:pt x="92665" y="684840"/>
                    <a:pt x="69677" y="684840"/>
                  </a:cubicBezTo>
                  <a:cubicBezTo>
                    <a:pt x="60100" y="684840"/>
                    <a:pt x="48606" y="681009"/>
                    <a:pt x="35196" y="677178"/>
                  </a:cubicBezTo>
                  <a:cubicBezTo>
                    <a:pt x="714" y="659938"/>
                    <a:pt x="-8863" y="619708"/>
                    <a:pt x="8377" y="585227"/>
                  </a:cubicBezTo>
                  <a:cubicBezTo>
                    <a:pt x="73868" y="464781"/>
                    <a:pt x="143123" y="347178"/>
                    <a:pt x="215951" y="232534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B1FFC66-1507-4E97-BE68-D6591B1943D1}"/>
                </a:ext>
              </a:extLst>
            </p:cNvPr>
            <p:cNvSpPr/>
            <p:nvPr/>
          </p:nvSpPr>
          <p:spPr>
            <a:xfrm>
              <a:off x="773357" y="0"/>
              <a:ext cx="1411007" cy="3493321"/>
            </a:xfrm>
            <a:custGeom>
              <a:avLst/>
              <a:gdLst>
                <a:gd name="connsiteX0" fmla="*/ 1236658 w 1411007"/>
                <a:gd name="connsiteY0" fmla="*/ 0 h 3493321"/>
                <a:gd name="connsiteX1" fmla="*/ 1411007 w 1411007"/>
                <a:gd name="connsiteY1" fmla="*/ 0 h 3493321"/>
                <a:gd name="connsiteX2" fmla="*/ 1299484 w 1411007"/>
                <a:gd name="connsiteY2" fmla="*/ 131153 h 3493321"/>
                <a:gd name="connsiteX3" fmla="*/ 132375 w 1411007"/>
                <a:gd name="connsiteY3" fmla="*/ 3422473 h 3493321"/>
                <a:gd name="connsiteX4" fmla="*/ 67119 w 1411007"/>
                <a:gd name="connsiteY4" fmla="*/ 3493321 h 3493321"/>
                <a:gd name="connsiteX5" fmla="*/ 0 w 1411007"/>
                <a:gd name="connsiteY5" fmla="*/ 3426202 h 3493321"/>
                <a:gd name="connsiteX6" fmla="*/ 1194958 w 1411007"/>
                <a:gd name="connsiteY6" fmla="*/ 48979 h 3493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1007" h="3493321">
                  <a:moveTo>
                    <a:pt x="1236658" y="0"/>
                  </a:moveTo>
                  <a:lnTo>
                    <a:pt x="1411007" y="0"/>
                  </a:lnTo>
                  <a:lnTo>
                    <a:pt x="1299484" y="131153"/>
                  </a:lnTo>
                  <a:cubicBezTo>
                    <a:pt x="552078" y="1058102"/>
                    <a:pt x="132375" y="2221210"/>
                    <a:pt x="132375" y="3422473"/>
                  </a:cubicBezTo>
                  <a:cubicBezTo>
                    <a:pt x="134238" y="3463491"/>
                    <a:pt x="104407" y="3493321"/>
                    <a:pt x="67119" y="3493321"/>
                  </a:cubicBezTo>
                  <a:cubicBezTo>
                    <a:pt x="29831" y="3493321"/>
                    <a:pt x="0" y="3463491"/>
                    <a:pt x="0" y="3426202"/>
                  </a:cubicBezTo>
                  <a:cubicBezTo>
                    <a:pt x="0" y="2191613"/>
                    <a:pt x="428320" y="998870"/>
                    <a:pt x="1194958" y="4897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B3206E7-405F-4DD6-A764-E1DD1E9312C2}"/>
                </a:ext>
              </a:extLst>
            </p:cNvPr>
            <p:cNvSpPr/>
            <p:nvPr/>
          </p:nvSpPr>
          <p:spPr>
            <a:xfrm>
              <a:off x="1551636" y="6126690"/>
              <a:ext cx="637218" cy="731310"/>
            </a:xfrm>
            <a:custGeom>
              <a:avLst/>
              <a:gdLst>
                <a:gd name="connsiteX0" fmla="*/ 57008 w 637218"/>
                <a:gd name="connsiteY0" fmla="*/ 755 h 731310"/>
                <a:gd name="connsiteX1" fmla="*/ 125962 w 637218"/>
                <a:gd name="connsiteY1" fmla="*/ 32741 h 731310"/>
                <a:gd name="connsiteX2" fmla="*/ 518352 w 637218"/>
                <a:gd name="connsiteY2" fmla="*/ 592356 h 731310"/>
                <a:gd name="connsiteX3" fmla="*/ 637218 w 637218"/>
                <a:gd name="connsiteY3" fmla="*/ 731310 h 731310"/>
                <a:gd name="connsiteX4" fmla="*/ 465652 w 637218"/>
                <a:gd name="connsiteY4" fmla="*/ 731310 h 731310"/>
                <a:gd name="connsiteX5" fmla="*/ 398749 w 637218"/>
                <a:gd name="connsiteY5" fmla="*/ 652834 h 731310"/>
                <a:gd name="connsiteX6" fmla="*/ 10368 w 637218"/>
                <a:gd name="connsiteY6" fmla="*/ 99860 h 731310"/>
                <a:gd name="connsiteX7" fmla="*/ 32742 w 637218"/>
                <a:gd name="connsiteY7" fmla="*/ 10369 h 731310"/>
                <a:gd name="connsiteX8" fmla="*/ 57008 w 637218"/>
                <a:gd name="connsiteY8" fmla="*/ 755 h 731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7218" h="731310">
                  <a:moveTo>
                    <a:pt x="57008" y="755"/>
                  </a:moveTo>
                  <a:cubicBezTo>
                    <a:pt x="82614" y="-3266"/>
                    <a:pt x="110580" y="8969"/>
                    <a:pt x="125962" y="32741"/>
                  </a:cubicBezTo>
                  <a:cubicBezTo>
                    <a:pt x="245984" y="229437"/>
                    <a:pt x="377133" y="416169"/>
                    <a:pt x="518352" y="592356"/>
                  </a:cubicBezTo>
                  <a:lnTo>
                    <a:pt x="637218" y="731310"/>
                  </a:lnTo>
                  <a:lnTo>
                    <a:pt x="465652" y="731310"/>
                  </a:lnTo>
                  <a:lnTo>
                    <a:pt x="398749" y="652834"/>
                  </a:lnTo>
                  <a:cubicBezTo>
                    <a:pt x="258102" y="477054"/>
                    <a:pt x="128292" y="292361"/>
                    <a:pt x="10368" y="99860"/>
                  </a:cubicBezTo>
                  <a:cubicBezTo>
                    <a:pt x="-10141" y="70030"/>
                    <a:pt x="1045" y="27147"/>
                    <a:pt x="32742" y="10369"/>
                  </a:cubicBezTo>
                  <a:cubicBezTo>
                    <a:pt x="40199" y="5241"/>
                    <a:pt x="48472" y="2095"/>
                    <a:pt x="57008" y="755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BFE2699-92B3-4D44-93EC-8A360A499535}"/>
                </a:ext>
              </a:extLst>
            </p:cNvPr>
            <p:cNvSpPr/>
            <p:nvPr/>
          </p:nvSpPr>
          <p:spPr>
            <a:xfrm>
              <a:off x="10102515" y="5518945"/>
              <a:ext cx="955934" cy="1339055"/>
            </a:xfrm>
            <a:custGeom>
              <a:avLst/>
              <a:gdLst>
                <a:gd name="connsiteX0" fmla="*/ 891380 w 955934"/>
                <a:gd name="connsiteY0" fmla="*/ 28 h 1339055"/>
                <a:gd name="connsiteX1" fmla="*/ 915792 w 955934"/>
                <a:gd name="connsiteY1" fmla="*/ 6583 h 1339055"/>
                <a:gd name="connsiteX2" fmla="*/ 949351 w 955934"/>
                <a:gd name="connsiteY2" fmla="*/ 92346 h 1339055"/>
                <a:gd name="connsiteX3" fmla="*/ 256655 w 955934"/>
                <a:gd name="connsiteY3" fmla="*/ 1234860 h 1339055"/>
                <a:gd name="connsiteX4" fmla="*/ 169944 w 955934"/>
                <a:gd name="connsiteY4" fmla="*/ 1339055 h 1339055"/>
                <a:gd name="connsiteX5" fmla="*/ 0 w 955934"/>
                <a:gd name="connsiteY5" fmla="*/ 1339055 h 1339055"/>
                <a:gd name="connsiteX6" fmla="*/ 154422 w 955934"/>
                <a:gd name="connsiteY6" fmla="*/ 1153664 h 1339055"/>
                <a:gd name="connsiteX7" fmla="*/ 830029 w 955934"/>
                <a:gd name="connsiteY7" fmla="*/ 40142 h 1339055"/>
                <a:gd name="connsiteX8" fmla="*/ 891380 w 955934"/>
                <a:gd name="connsiteY8" fmla="*/ 28 h 133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5934" h="1339055">
                  <a:moveTo>
                    <a:pt x="891380" y="28"/>
                  </a:moveTo>
                  <a:cubicBezTo>
                    <a:pt x="899595" y="290"/>
                    <a:pt x="907868" y="2388"/>
                    <a:pt x="915792" y="6583"/>
                  </a:cubicBezTo>
                  <a:cubicBezTo>
                    <a:pt x="949351" y="23364"/>
                    <a:pt x="966132" y="60652"/>
                    <a:pt x="949351" y="92346"/>
                  </a:cubicBezTo>
                  <a:cubicBezTo>
                    <a:pt x="766405" y="502516"/>
                    <a:pt x="532662" y="886104"/>
                    <a:pt x="256655" y="1234860"/>
                  </a:cubicBezTo>
                  <a:lnTo>
                    <a:pt x="169944" y="1339055"/>
                  </a:lnTo>
                  <a:lnTo>
                    <a:pt x="0" y="1339055"/>
                  </a:lnTo>
                  <a:lnTo>
                    <a:pt x="154422" y="1153664"/>
                  </a:lnTo>
                  <a:cubicBezTo>
                    <a:pt x="423754" y="813654"/>
                    <a:pt x="651744" y="439825"/>
                    <a:pt x="830029" y="40142"/>
                  </a:cubicBezTo>
                  <a:cubicBezTo>
                    <a:pt x="842614" y="14973"/>
                    <a:pt x="866735" y="-759"/>
                    <a:pt x="891380" y="28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16C5F9E-FFFB-4CB7-A8DF-BBD283EEC9AF}"/>
                </a:ext>
              </a:extLst>
            </p:cNvPr>
            <p:cNvSpPr/>
            <p:nvPr/>
          </p:nvSpPr>
          <p:spPr>
            <a:xfrm>
              <a:off x="10102778" y="0"/>
              <a:ext cx="1315862" cy="2490269"/>
            </a:xfrm>
            <a:custGeom>
              <a:avLst/>
              <a:gdLst>
                <a:gd name="connsiteX0" fmla="*/ 0 w 1315862"/>
                <a:gd name="connsiteY0" fmla="*/ 0 h 2490269"/>
                <a:gd name="connsiteX1" fmla="*/ 169583 w 1315862"/>
                <a:gd name="connsiteY1" fmla="*/ 0 h 2490269"/>
                <a:gd name="connsiteX2" fmla="*/ 394620 w 1315862"/>
                <a:gd name="connsiteY2" fmla="*/ 284483 h 2490269"/>
                <a:gd name="connsiteX3" fmla="*/ 1314514 w 1315862"/>
                <a:gd name="connsiteY3" fmla="*/ 2411964 h 2490269"/>
                <a:gd name="connsiteX4" fmla="*/ 1260446 w 1315862"/>
                <a:gd name="connsiteY4" fmla="*/ 2488404 h 2490269"/>
                <a:gd name="connsiteX5" fmla="*/ 1252988 w 1315862"/>
                <a:gd name="connsiteY5" fmla="*/ 2490269 h 2490269"/>
                <a:gd name="connsiteX6" fmla="*/ 1185869 w 1315862"/>
                <a:gd name="connsiteY6" fmla="*/ 2436200 h 2490269"/>
                <a:gd name="connsiteX7" fmla="*/ 12109 w 1315862"/>
                <a:gd name="connsiteY7" fmla="*/ 12877 h 2490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5862" h="2490269">
                  <a:moveTo>
                    <a:pt x="0" y="0"/>
                  </a:moveTo>
                  <a:lnTo>
                    <a:pt x="169583" y="0"/>
                  </a:lnTo>
                  <a:lnTo>
                    <a:pt x="394620" y="284483"/>
                  </a:lnTo>
                  <a:cubicBezTo>
                    <a:pt x="842403" y="902919"/>
                    <a:pt x="1163031" y="1623667"/>
                    <a:pt x="1314514" y="2411964"/>
                  </a:cubicBezTo>
                  <a:cubicBezTo>
                    <a:pt x="1321972" y="2449252"/>
                    <a:pt x="1297734" y="2480946"/>
                    <a:pt x="1260446" y="2488404"/>
                  </a:cubicBezTo>
                  <a:cubicBezTo>
                    <a:pt x="1262311" y="2490269"/>
                    <a:pt x="1256716" y="2490269"/>
                    <a:pt x="1252988" y="2490269"/>
                  </a:cubicBezTo>
                  <a:cubicBezTo>
                    <a:pt x="1223157" y="2490269"/>
                    <a:pt x="1193326" y="2467896"/>
                    <a:pt x="1185869" y="2436200"/>
                  </a:cubicBezTo>
                  <a:cubicBezTo>
                    <a:pt x="1008983" y="1514016"/>
                    <a:pt x="594035" y="686742"/>
                    <a:pt x="12109" y="12877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A170D89-67AA-4926-B254-BA60077142A1}"/>
                </a:ext>
              </a:extLst>
            </p:cNvPr>
            <p:cNvSpPr/>
            <p:nvPr/>
          </p:nvSpPr>
          <p:spPr>
            <a:xfrm rot="16200000">
              <a:off x="11270895" y="5936894"/>
              <a:ext cx="1232948" cy="609262"/>
            </a:xfrm>
            <a:custGeom>
              <a:avLst/>
              <a:gdLst>
                <a:gd name="connsiteX0" fmla="*/ 1232948 w 1232948"/>
                <a:gd name="connsiteY0" fmla="*/ 609262 h 609262"/>
                <a:gd name="connsiteX1" fmla="*/ 812075 w 1232948"/>
                <a:gd name="connsiteY1" fmla="*/ 609262 h 609262"/>
                <a:gd name="connsiteX2" fmla="*/ 566367 w 1232948"/>
                <a:gd name="connsiteY2" fmla="*/ 498896 h 609262"/>
                <a:gd name="connsiteX3" fmla="*/ 184446 w 1232948"/>
                <a:gd name="connsiteY3" fmla="*/ 296452 h 609262"/>
                <a:gd name="connsiteX4" fmla="*/ 0 w 1232948"/>
                <a:gd name="connsiteY4" fmla="*/ 182928 h 609262"/>
                <a:gd name="connsiteX5" fmla="*/ 0 w 1232948"/>
                <a:gd name="connsiteY5" fmla="*/ 0 h 609262"/>
                <a:gd name="connsiteX6" fmla="*/ 313095 w 1232948"/>
                <a:gd name="connsiteY6" fmla="*/ 188906 h 609262"/>
                <a:gd name="connsiteX7" fmla="*/ 1052296 w 1232948"/>
                <a:gd name="connsiteY7" fmla="*/ 543128 h 609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2948" h="609262">
                  <a:moveTo>
                    <a:pt x="1232948" y="609262"/>
                  </a:moveTo>
                  <a:lnTo>
                    <a:pt x="812075" y="609262"/>
                  </a:lnTo>
                  <a:lnTo>
                    <a:pt x="566367" y="498896"/>
                  </a:lnTo>
                  <a:cubicBezTo>
                    <a:pt x="437012" y="435655"/>
                    <a:pt x="309627" y="368149"/>
                    <a:pt x="184446" y="296452"/>
                  </a:cubicBezTo>
                  <a:lnTo>
                    <a:pt x="0" y="182928"/>
                  </a:lnTo>
                  <a:lnTo>
                    <a:pt x="0" y="0"/>
                  </a:lnTo>
                  <a:lnTo>
                    <a:pt x="313095" y="188906"/>
                  </a:lnTo>
                  <a:cubicBezTo>
                    <a:pt x="551387" y="322471"/>
                    <a:pt x="798225" y="440786"/>
                    <a:pt x="1052296" y="543128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DF55474-4445-4099-9285-73C839F18718}"/>
                </a:ext>
              </a:extLst>
            </p:cNvPr>
            <p:cNvSpPr/>
            <p:nvPr/>
          </p:nvSpPr>
          <p:spPr>
            <a:xfrm rot="16200000">
              <a:off x="11365645" y="284939"/>
              <a:ext cx="1111295" cy="541416"/>
            </a:xfrm>
            <a:custGeom>
              <a:avLst/>
              <a:gdLst>
                <a:gd name="connsiteX0" fmla="*/ 1111295 w 1111295"/>
                <a:gd name="connsiteY0" fmla="*/ 0 h 541416"/>
                <a:gd name="connsiteX1" fmla="*/ 1111295 w 1111295"/>
                <a:gd name="connsiteY1" fmla="*/ 188438 h 541416"/>
                <a:gd name="connsiteX2" fmla="*/ 968036 w 1111295"/>
                <a:gd name="connsiteY2" fmla="*/ 272723 h 541416"/>
                <a:gd name="connsiteX3" fmla="*/ 674030 w 1111295"/>
                <a:gd name="connsiteY3" fmla="*/ 426388 h 541416"/>
                <a:gd name="connsiteX4" fmla="*/ 423873 w 1111295"/>
                <a:gd name="connsiteY4" fmla="*/ 541416 h 541416"/>
                <a:gd name="connsiteX5" fmla="*/ 0 w 1111295"/>
                <a:gd name="connsiteY5" fmla="*/ 541416 h 541416"/>
                <a:gd name="connsiteX6" fmla="*/ 4677 w 1111295"/>
                <a:gd name="connsiteY6" fmla="*/ 538518 h 541416"/>
                <a:gd name="connsiteX7" fmla="*/ 888876 w 1111295"/>
                <a:gd name="connsiteY7" fmla="*/ 131014 h 541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1295" h="541416">
                  <a:moveTo>
                    <a:pt x="1111295" y="0"/>
                  </a:moveTo>
                  <a:lnTo>
                    <a:pt x="1111295" y="188438"/>
                  </a:lnTo>
                  <a:lnTo>
                    <a:pt x="968036" y="272723"/>
                  </a:lnTo>
                  <a:cubicBezTo>
                    <a:pt x="871425" y="326355"/>
                    <a:pt x="773395" y="377604"/>
                    <a:pt x="674030" y="426388"/>
                  </a:cubicBezTo>
                  <a:lnTo>
                    <a:pt x="423873" y="541416"/>
                  </a:lnTo>
                  <a:lnTo>
                    <a:pt x="0" y="541416"/>
                  </a:lnTo>
                  <a:lnTo>
                    <a:pt x="4677" y="538518"/>
                  </a:lnTo>
                  <a:cubicBezTo>
                    <a:pt x="310402" y="424901"/>
                    <a:pt x="605882" y="288355"/>
                    <a:pt x="888876" y="1310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029BA8-8E95-49A8-93A3-9DE0AF4ABFAF}"/>
                </a:ext>
              </a:extLst>
            </p:cNvPr>
            <p:cNvSpPr/>
            <p:nvPr/>
          </p:nvSpPr>
          <p:spPr>
            <a:xfrm rot="16200000">
              <a:off x="-291300" y="291299"/>
              <a:ext cx="1126954" cy="544354"/>
            </a:xfrm>
            <a:custGeom>
              <a:avLst/>
              <a:gdLst>
                <a:gd name="connsiteX0" fmla="*/ 1126954 w 1126954"/>
                <a:gd name="connsiteY0" fmla="*/ 351685 h 544354"/>
                <a:gd name="connsiteX1" fmla="*/ 1126954 w 1126954"/>
                <a:gd name="connsiteY1" fmla="*/ 544354 h 544354"/>
                <a:gd name="connsiteX2" fmla="*/ 989585 w 1126954"/>
                <a:gd name="connsiteY2" fmla="*/ 461660 h 544354"/>
                <a:gd name="connsiteX3" fmla="*/ 243992 w 1126954"/>
                <a:gd name="connsiteY3" fmla="*/ 95093 h 544354"/>
                <a:gd name="connsiteX4" fmla="*/ 0 w 1126954"/>
                <a:gd name="connsiteY4" fmla="*/ 0 h 544354"/>
                <a:gd name="connsiteX5" fmla="*/ 439177 w 1126954"/>
                <a:gd name="connsiteY5" fmla="*/ 0 h 544354"/>
                <a:gd name="connsiteX6" fmla="*/ 566791 w 1126954"/>
                <a:gd name="connsiteY6" fmla="*/ 56204 h 544354"/>
                <a:gd name="connsiteX7" fmla="*/ 1070367 w 1126954"/>
                <a:gd name="connsiteY7" fmla="*/ 317579 h 544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6954" h="544354">
                  <a:moveTo>
                    <a:pt x="1126954" y="351685"/>
                  </a:moveTo>
                  <a:lnTo>
                    <a:pt x="1126954" y="544354"/>
                  </a:lnTo>
                  <a:lnTo>
                    <a:pt x="989585" y="461660"/>
                  </a:lnTo>
                  <a:cubicBezTo>
                    <a:pt x="749867" y="324175"/>
                    <a:pt x="500877" y="201608"/>
                    <a:pt x="243992" y="95093"/>
                  </a:cubicBezTo>
                  <a:lnTo>
                    <a:pt x="0" y="0"/>
                  </a:lnTo>
                  <a:lnTo>
                    <a:pt x="439177" y="0"/>
                  </a:lnTo>
                  <a:lnTo>
                    <a:pt x="566791" y="56204"/>
                  </a:lnTo>
                  <a:cubicBezTo>
                    <a:pt x="738598" y="136297"/>
                    <a:pt x="906595" y="223537"/>
                    <a:pt x="1070367" y="31757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2850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bg>
      <p:bgPr>
        <a:solidFill>
          <a:srgbClr val="14EE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5E4C62F-5A0C-4FB9-9D77-900C303D2FBC}"/>
              </a:ext>
            </a:extLst>
          </p:cNvPr>
          <p:cNvGrpSpPr/>
          <p:nvPr userDrawn="1"/>
        </p:nvGrpSpPr>
        <p:grpSpPr>
          <a:xfrm>
            <a:off x="3779857" y="-1"/>
            <a:ext cx="8412145" cy="6858001"/>
            <a:chOff x="3779857" y="-1"/>
            <a:chExt cx="8412145" cy="68580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C8209AD-A309-4165-A9B6-7D7A36710402}"/>
                </a:ext>
              </a:extLst>
            </p:cNvPr>
            <p:cNvSpPr/>
            <p:nvPr/>
          </p:nvSpPr>
          <p:spPr>
            <a:xfrm>
              <a:off x="4295127" y="4208448"/>
              <a:ext cx="1969177" cy="2649552"/>
            </a:xfrm>
            <a:custGeom>
              <a:avLst/>
              <a:gdLst>
                <a:gd name="connsiteX0" fmla="*/ 36275 w 1969177"/>
                <a:gd name="connsiteY0" fmla="*/ 951 h 2649552"/>
                <a:gd name="connsiteX1" fmla="*/ 92532 w 1969177"/>
                <a:gd name="connsiteY1" fmla="*/ 36275 h 2649552"/>
                <a:gd name="connsiteX2" fmla="*/ 1845337 w 1969177"/>
                <a:gd name="connsiteY2" fmla="*/ 2574743 h 2649552"/>
                <a:gd name="connsiteX3" fmla="*/ 1969177 w 1969177"/>
                <a:gd name="connsiteY3" fmla="*/ 2649552 h 2649552"/>
                <a:gd name="connsiteX4" fmla="*/ 1787229 w 1969177"/>
                <a:gd name="connsiteY4" fmla="*/ 2649552 h 2649552"/>
                <a:gd name="connsiteX5" fmla="*/ 1614312 w 1969177"/>
                <a:gd name="connsiteY5" fmla="*/ 2532393 h 2649552"/>
                <a:gd name="connsiteX6" fmla="*/ 951 w 1969177"/>
                <a:gd name="connsiteY6" fmla="*/ 57208 h 2649552"/>
                <a:gd name="connsiteX7" fmla="*/ 36275 w 1969177"/>
                <a:gd name="connsiteY7" fmla="*/ 951 h 264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69177" h="2649552">
                  <a:moveTo>
                    <a:pt x="36275" y="951"/>
                  </a:moveTo>
                  <a:cubicBezTo>
                    <a:pt x="62441" y="-4283"/>
                    <a:pt x="84682" y="12726"/>
                    <a:pt x="92532" y="36275"/>
                  </a:cubicBezTo>
                  <a:cubicBezTo>
                    <a:pt x="310854" y="1083731"/>
                    <a:pt x="945429" y="1997801"/>
                    <a:pt x="1845337" y="2574743"/>
                  </a:cubicBezTo>
                  <a:lnTo>
                    <a:pt x="1969177" y="2649552"/>
                  </a:lnTo>
                  <a:lnTo>
                    <a:pt x="1787229" y="2649552"/>
                  </a:lnTo>
                  <a:lnTo>
                    <a:pt x="1614312" y="2532393"/>
                  </a:lnTo>
                  <a:cubicBezTo>
                    <a:pt x="788546" y="1940052"/>
                    <a:pt x="210442" y="1057728"/>
                    <a:pt x="951" y="57208"/>
                  </a:cubicBezTo>
                  <a:cubicBezTo>
                    <a:pt x="-4283" y="31042"/>
                    <a:pt x="12726" y="8801"/>
                    <a:pt x="36275" y="951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108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C8BD219-280B-4074-9B3A-C05082B6AC88}"/>
                </a:ext>
              </a:extLst>
            </p:cNvPr>
            <p:cNvSpPr/>
            <p:nvPr/>
          </p:nvSpPr>
          <p:spPr>
            <a:xfrm>
              <a:off x="11400811" y="883082"/>
              <a:ext cx="791190" cy="1774773"/>
            </a:xfrm>
            <a:custGeom>
              <a:avLst/>
              <a:gdLst>
                <a:gd name="connsiteX0" fmla="*/ 50505 w 791190"/>
                <a:gd name="connsiteY0" fmla="*/ 300 h 1774773"/>
                <a:gd name="connsiteX1" fmla="*/ 81741 w 791190"/>
                <a:gd name="connsiteY1" fmla="*/ 16326 h 1774773"/>
                <a:gd name="connsiteX2" fmla="*/ 738506 w 791190"/>
                <a:gd name="connsiteY2" fmla="*/ 1204096 h 1774773"/>
                <a:gd name="connsiteX3" fmla="*/ 791190 w 791190"/>
                <a:gd name="connsiteY3" fmla="*/ 1378397 h 1774773"/>
                <a:gd name="connsiteX4" fmla="*/ 791190 w 791190"/>
                <a:gd name="connsiteY4" fmla="*/ 1774773 h 1774773"/>
                <a:gd name="connsiteX5" fmla="*/ 744808 w 791190"/>
                <a:gd name="connsiteY5" fmla="*/ 1554047 h 1774773"/>
                <a:gd name="connsiteX6" fmla="*/ 9785 w 791190"/>
                <a:gd name="connsiteY6" fmla="*/ 75200 h 1774773"/>
                <a:gd name="connsiteX7" fmla="*/ 16326 w 791190"/>
                <a:gd name="connsiteY7" fmla="*/ 9785 h 1774773"/>
                <a:gd name="connsiteX8" fmla="*/ 50505 w 791190"/>
                <a:gd name="connsiteY8" fmla="*/ 300 h 1774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1190" h="1774773">
                  <a:moveTo>
                    <a:pt x="50505" y="300"/>
                  </a:moveTo>
                  <a:cubicBezTo>
                    <a:pt x="62116" y="1608"/>
                    <a:pt x="73236" y="7168"/>
                    <a:pt x="81741" y="16326"/>
                  </a:cubicBezTo>
                  <a:cubicBezTo>
                    <a:pt x="369566" y="378724"/>
                    <a:pt x="590014" y="778736"/>
                    <a:pt x="738506" y="1204096"/>
                  </a:cubicBezTo>
                  <a:lnTo>
                    <a:pt x="791190" y="1378397"/>
                  </a:lnTo>
                  <a:lnTo>
                    <a:pt x="791190" y="1774773"/>
                  </a:lnTo>
                  <a:lnTo>
                    <a:pt x="744808" y="1554047"/>
                  </a:lnTo>
                  <a:cubicBezTo>
                    <a:pt x="608740" y="1019320"/>
                    <a:pt x="361390" y="518385"/>
                    <a:pt x="9785" y="75200"/>
                  </a:cubicBezTo>
                  <a:cubicBezTo>
                    <a:pt x="-5914" y="54267"/>
                    <a:pt x="-1990" y="26792"/>
                    <a:pt x="16326" y="9785"/>
                  </a:cubicBezTo>
                  <a:cubicBezTo>
                    <a:pt x="26793" y="1935"/>
                    <a:pt x="38894" y="-1008"/>
                    <a:pt x="50505" y="30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49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1936310-AC66-4E81-BB0F-50731372F3F4}"/>
                </a:ext>
              </a:extLst>
            </p:cNvPr>
            <p:cNvSpPr/>
            <p:nvPr/>
          </p:nvSpPr>
          <p:spPr>
            <a:xfrm>
              <a:off x="4697236" y="0"/>
              <a:ext cx="1564516" cy="1554864"/>
            </a:xfrm>
            <a:custGeom>
              <a:avLst/>
              <a:gdLst>
                <a:gd name="connsiteX0" fmla="*/ 1390027 w 1564516"/>
                <a:gd name="connsiteY0" fmla="*/ 0 h 1554864"/>
                <a:gd name="connsiteX1" fmla="*/ 1564516 w 1564516"/>
                <a:gd name="connsiteY1" fmla="*/ 0 h 1554864"/>
                <a:gd name="connsiteX2" fmla="*/ 1553928 w 1564516"/>
                <a:gd name="connsiteY2" fmla="*/ 5841 h 1554864"/>
                <a:gd name="connsiteX3" fmla="*/ 89452 w 1564516"/>
                <a:gd name="connsiteY3" fmla="*/ 1531315 h 1554864"/>
                <a:gd name="connsiteX4" fmla="*/ 47587 w 1564516"/>
                <a:gd name="connsiteY4" fmla="*/ 1554864 h 1554864"/>
                <a:gd name="connsiteX5" fmla="*/ 24037 w 1564516"/>
                <a:gd name="connsiteY5" fmla="*/ 1549631 h 1554864"/>
                <a:gd name="connsiteX6" fmla="*/ 5721 w 1564516"/>
                <a:gd name="connsiteY6" fmla="*/ 1486833 h 1554864"/>
                <a:gd name="connsiteX7" fmla="*/ 1278067 w 1564516"/>
                <a:gd name="connsiteY7" fmla="*/ 71816 h 1554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64516" h="1554864">
                  <a:moveTo>
                    <a:pt x="1390027" y="0"/>
                  </a:moveTo>
                  <a:lnTo>
                    <a:pt x="1564516" y="0"/>
                  </a:lnTo>
                  <a:lnTo>
                    <a:pt x="1553928" y="5841"/>
                  </a:lnTo>
                  <a:cubicBezTo>
                    <a:pt x="948350" y="366604"/>
                    <a:pt x="438114" y="888287"/>
                    <a:pt x="89452" y="1531315"/>
                  </a:cubicBezTo>
                  <a:cubicBezTo>
                    <a:pt x="78986" y="1547015"/>
                    <a:pt x="63286" y="1554864"/>
                    <a:pt x="47587" y="1554864"/>
                  </a:cubicBezTo>
                  <a:cubicBezTo>
                    <a:pt x="41046" y="1554864"/>
                    <a:pt x="33196" y="1552248"/>
                    <a:pt x="24037" y="1549631"/>
                  </a:cubicBezTo>
                  <a:cubicBezTo>
                    <a:pt x="488" y="1537857"/>
                    <a:pt x="-6053" y="1510382"/>
                    <a:pt x="5721" y="1486833"/>
                  </a:cubicBezTo>
                  <a:cubicBezTo>
                    <a:pt x="318813" y="911019"/>
                    <a:pt x="757865" y="430363"/>
                    <a:pt x="1278067" y="71816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90000">
                  <a:schemeClr val="bg1">
                    <a:alpha val="0"/>
                  </a:schemeClr>
                </a:gs>
              </a:gsLst>
              <a:lin ang="108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ABA1D5A-55B4-48B5-B9EF-9A15C4CEBFB8}"/>
                </a:ext>
              </a:extLst>
            </p:cNvPr>
            <p:cNvSpPr/>
            <p:nvPr/>
          </p:nvSpPr>
          <p:spPr>
            <a:xfrm>
              <a:off x="4694615" y="688503"/>
              <a:ext cx="1289562" cy="2784424"/>
            </a:xfrm>
            <a:custGeom>
              <a:avLst/>
              <a:gdLst>
                <a:gd name="connsiteX0" fmla="*/ 34290 w 964658"/>
                <a:gd name="connsiteY0" fmla="*/ 2082893 h 2082893"/>
                <a:gd name="connsiteX1" fmla="*/ 0 w 964658"/>
                <a:gd name="connsiteY1" fmla="*/ 2048603 h 2082893"/>
                <a:gd name="connsiteX2" fmla="*/ 908685 w 964658"/>
                <a:gd name="connsiteY2" fmla="*/ 8348 h 2082893"/>
                <a:gd name="connsiteX3" fmla="*/ 956310 w 964658"/>
                <a:gd name="connsiteY3" fmla="*/ 10253 h 2082893"/>
                <a:gd name="connsiteX4" fmla="*/ 954405 w 964658"/>
                <a:gd name="connsiteY4" fmla="*/ 57878 h 2082893"/>
                <a:gd name="connsiteX5" fmla="*/ 67628 w 964658"/>
                <a:gd name="connsiteY5" fmla="*/ 2046698 h 2082893"/>
                <a:gd name="connsiteX6" fmla="*/ 34290 w 964658"/>
                <a:gd name="connsiteY6" fmla="*/ 2082893 h 2082893"/>
                <a:gd name="connsiteX7" fmla="*/ 34290 w 964658"/>
                <a:gd name="connsiteY7" fmla="*/ 2082893 h 2082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4658" h="2082893">
                  <a:moveTo>
                    <a:pt x="34290" y="2082893"/>
                  </a:moveTo>
                  <a:cubicBezTo>
                    <a:pt x="15240" y="2082893"/>
                    <a:pt x="0" y="2067653"/>
                    <a:pt x="0" y="2048603"/>
                  </a:cubicBezTo>
                  <a:cubicBezTo>
                    <a:pt x="0" y="1272316"/>
                    <a:pt x="331470" y="528413"/>
                    <a:pt x="908685" y="8348"/>
                  </a:cubicBezTo>
                  <a:cubicBezTo>
                    <a:pt x="922020" y="-3082"/>
                    <a:pt x="943927" y="-3082"/>
                    <a:pt x="956310" y="10253"/>
                  </a:cubicBezTo>
                  <a:cubicBezTo>
                    <a:pt x="967740" y="23588"/>
                    <a:pt x="967740" y="45496"/>
                    <a:pt x="954405" y="57878"/>
                  </a:cubicBezTo>
                  <a:cubicBezTo>
                    <a:pt x="392430" y="565561"/>
                    <a:pt x="67628" y="1291366"/>
                    <a:pt x="67628" y="2046698"/>
                  </a:cubicBezTo>
                  <a:cubicBezTo>
                    <a:pt x="68580" y="2067653"/>
                    <a:pt x="53340" y="2082893"/>
                    <a:pt x="34290" y="2082893"/>
                  </a:cubicBezTo>
                  <a:lnTo>
                    <a:pt x="34290" y="2082893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78000"/>
                  </a:schemeClr>
                </a:gs>
                <a:gs pos="83000">
                  <a:schemeClr val="bg1">
                    <a:alpha val="0"/>
                  </a:schemeClr>
                </a:gs>
              </a:gsLst>
              <a:lin ang="108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7C8F951-EFD4-40EF-8F91-D0FAF1A74329}"/>
                </a:ext>
              </a:extLst>
            </p:cNvPr>
            <p:cNvSpPr/>
            <p:nvPr/>
          </p:nvSpPr>
          <p:spPr>
            <a:xfrm rot="16200000">
              <a:off x="11086059" y="107162"/>
              <a:ext cx="1213105" cy="998781"/>
            </a:xfrm>
            <a:custGeom>
              <a:avLst/>
              <a:gdLst>
                <a:gd name="connsiteX0" fmla="*/ 1213105 w 1213105"/>
                <a:gd name="connsiteY0" fmla="*/ 0 h 998781"/>
                <a:gd name="connsiteX1" fmla="*/ 1213105 w 1213105"/>
                <a:gd name="connsiteY1" fmla="*/ 168632 h 998781"/>
                <a:gd name="connsiteX2" fmla="*/ 1098573 w 1213105"/>
                <a:gd name="connsiteY2" fmla="*/ 293268 h 998781"/>
                <a:gd name="connsiteX3" fmla="*/ 594207 w 1213105"/>
                <a:gd name="connsiteY3" fmla="*/ 744203 h 998781"/>
                <a:gd name="connsiteX4" fmla="*/ 227139 w 1213105"/>
                <a:gd name="connsiteY4" fmla="*/ 998781 h 998781"/>
                <a:gd name="connsiteX5" fmla="*/ 0 w 1213105"/>
                <a:gd name="connsiteY5" fmla="*/ 998781 h 998781"/>
                <a:gd name="connsiteX6" fmla="*/ 164428 w 1213105"/>
                <a:gd name="connsiteY6" fmla="*/ 907380 h 998781"/>
                <a:gd name="connsiteX7" fmla="*/ 1168233 w 1213105"/>
                <a:gd name="connsiteY7" fmla="*/ 53871 h 99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3105" h="998781">
                  <a:moveTo>
                    <a:pt x="1213105" y="0"/>
                  </a:moveTo>
                  <a:lnTo>
                    <a:pt x="1213105" y="168632"/>
                  </a:lnTo>
                  <a:lnTo>
                    <a:pt x="1098573" y="293268"/>
                  </a:lnTo>
                  <a:cubicBezTo>
                    <a:pt x="941780" y="455713"/>
                    <a:pt x="773137" y="606528"/>
                    <a:pt x="594207" y="744203"/>
                  </a:cubicBezTo>
                  <a:lnTo>
                    <a:pt x="227139" y="998781"/>
                  </a:lnTo>
                  <a:lnTo>
                    <a:pt x="0" y="998781"/>
                  </a:lnTo>
                  <a:lnTo>
                    <a:pt x="164428" y="907380"/>
                  </a:lnTo>
                  <a:cubicBezTo>
                    <a:pt x="539262" y="673854"/>
                    <a:pt x="877945" y="385464"/>
                    <a:pt x="1168233" y="5387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4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50EA1A0-DA26-4E67-B421-E54ACD233E39}"/>
                </a:ext>
              </a:extLst>
            </p:cNvPr>
            <p:cNvSpPr/>
            <p:nvPr/>
          </p:nvSpPr>
          <p:spPr>
            <a:xfrm rot="16200000">
              <a:off x="2899893" y="879963"/>
              <a:ext cx="3446155" cy="1686228"/>
            </a:xfrm>
            <a:custGeom>
              <a:avLst/>
              <a:gdLst>
                <a:gd name="connsiteX0" fmla="*/ 3446155 w 3446155"/>
                <a:gd name="connsiteY0" fmla="*/ 1518592 h 1686228"/>
                <a:gd name="connsiteX1" fmla="*/ 3446155 w 3446155"/>
                <a:gd name="connsiteY1" fmla="*/ 1686228 h 1686228"/>
                <a:gd name="connsiteX2" fmla="*/ 3421990 w 3446155"/>
                <a:gd name="connsiteY2" fmla="*/ 1655713 h 1686228"/>
                <a:gd name="connsiteX3" fmla="*/ 56864 w 3446155"/>
                <a:gd name="connsiteY3" fmla="*/ 113727 h 1686228"/>
                <a:gd name="connsiteX4" fmla="*/ 0 w 3446155"/>
                <a:gd name="connsiteY4" fmla="*/ 56864 h 1686228"/>
                <a:gd name="connsiteX5" fmla="*/ 56864 w 3446155"/>
                <a:gd name="connsiteY5" fmla="*/ 0 h 1686228"/>
                <a:gd name="connsiteX6" fmla="*/ 3241388 w 3446155"/>
                <a:gd name="connsiteY6" fmla="*/ 1300579 h 1686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46155" h="1686228">
                  <a:moveTo>
                    <a:pt x="3446155" y="1518592"/>
                  </a:moveTo>
                  <a:lnTo>
                    <a:pt x="3446155" y="1686228"/>
                  </a:lnTo>
                  <a:lnTo>
                    <a:pt x="3421990" y="1655713"/>
                  </a:lnTo>
                  <a:cubicBezTo>
                    <a:pt x="2600303" y="704206"/>
                    <a:pt x="1385656" y="113727"/>
                    <a:pt x="56864" y="113727"/>
                  </a:cubicBezTo>
                  <a:cubicBezTo>
                    <a:pt x="25273" y="113727"/>
                    <a:pt x="0" y="88455"/>
                    <a:pt x="0" y="56864"/>
                  </a:cubicBezTo>
                  <a:cubicBezTo>
                    <a:pt x="0" y="25273"/>
                    <a:pt x="25273" y="0"/>
                    <a:pt x="56864" y="0"/>
                  </a:cubicBezTo>
                  <a:cubicBezTo>
                    <a:pt x="1282986" y="0"/>
                    <a:pt x="2413651" y="490782"/>
                    <a:pt x="3241388" y="130057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alpha val="55000"/>
                  </a:schemeClr>
                </a:gs>
                <a:gs pos="41000">
                  <a:schemeClr val="bg1">
                    <a:alpha val="0"/>
                  </a:schemeClr>
                </a:gs>
              </a:gsLst>
              <a:lin ang="108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7836698-1A53-47FA-9EA4-0309C75374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10630" y="836414"/>
            <a:ext cx="6467756" cy="6021581"/>
          </a:xfrm>
          <a:custGeom>
            <a:avLst/>
            <a:gdLst>
              <a:gd name="connsiteX0" fmla="*/ 0 w 6467756"/>
              <a:gd name="connsiteY0" fmla="*/ 0 h 6021581"/>
              <a:gd name="connsiteX1" fmla="*/ 6467756 w 6467756"/>
              <a:gd name="connsiteY1" fmla="*/ 0 h 6021581"/>
              <a:gd name="connsiteX2" fmla="*/ 6467756 w 6467756"/>
              <a:gd name="connsiteY2" fmla="*/ 6021581 h 6021581"/>
              <a:gd name="connsiteX3" fmla="*/ 0 w 6467756"/>
              <a:gd name="connsiteY3" fmla="*/ 6021581 h 6021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67756" h="6021581">
                <a:moveTo>
                  <a:pt x="0" y="0"/>
                </a:moveTo>
                <a:lnTo>
                  <a:pt x="6467756" y="0"/>
                </a:lnTo>
                <a:lnTo>
                  <a:pt x="6467756" y="6021581"/>
                </a:lnTo>
                <a:lnTo>
                  <a:pt x="0" y="602158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1642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FB6A0D6-B293-45A8-8924-C1F45827510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72151" y="765808"/>
            <a:ext cx="5486445" cy="5326384"/>
          </a:xfrm>
          <a:custGeom>
            <a:avLst/>
            <a:gdLst>
              <a:gd name="connsiteX0" fmla="*/ 5306686 w 5486445"/>
              <a:gd name="connsiteY0" fmla="*/ 283184 h 5326384"/>
              <a:gd name="connsiteX1" fmla="*/ 5486445 w 5486445"/>
              <a:gd name="connsiteY1" fmla="*/ 462942 h 5326384"/>
              <a:gd name="connsiteX2" fmla="*/ 5306686 w 5486445"/>
              <a:gd name="connsiteY2" fmla="*/ 642701 h 5326384"/>
              <a:gd name="connsiteX3" fmla="*/ 5126928 w 5486445"/>
              <a:gd name="connsiteY3" fmla="*/ 462942 h 5326384"/>
              <a:gd name="connsiteX4" fmla="*/ 5306686 w 5486445"/>
              <a:gd name="connsiteY4" fmla="*/ 283184 h 5326384"/>
              <a:gd name="connsiteX5" fmla="*/ 3992940 w 5486445"/>
              <a:gd name="connsiteY5" fmla="*/ 0 h 5326384"/>
              <a:gd name="connsiteX6" fmla="*/ 4969318 w 5486445"/>
              <a:gd name="connsiteY6" fmla="*/ 976378 h 5326384"/>
              <a:gd name="connsiteX7" fmla="*/ 4949480 w 5486445"/>
              <a:gd name="connsiteY7" fmla="*/ 1173153 h 5326384"/>
              <a:gd name="connsiteX8" fmla="*/ 4894507 w 5486445"/>
              <a:gd name="connsiteY8" fmla="*/ 1350246 h 5326384"/>
              <a:gd name="connsiteX9" fmla="*/ 5003782 w 5486445"/>
              <a:gd name="connsiteY9" fmla="*/ 1530116 h 5326384"/>
              <a:gd name="connsiteX10" fmla="*/ 5314070 w 5486445"/>
              <a:gd name="connsiteY10" fmla="*/ 2755535 h 5326384"/>
              <a:gd name="connsiteX11" fmla="*/ 2743221 w 5486445"/>
              <a:gd name="connsiteY11" fmla="*/ 5326384 h 5326384"/>
              <a:gd name="connsiteX12" fmla="*/ 172373 w 5486445"/>
              <a:gd name="connsiteY12" fmla="*/ 2755535 h 5326384"/>
              <a:gd name="connsiteX13" fmla="*/ 185646 w 5486445"/>
              <a:gd name="connsiteY13" fmla="*/ 2492682 h 5326384"/>
              <a:gd name="connsiteX14" fmla="*/ 190167 w 5486445"/>
              <a:gd name="connsiteY14" fmla="*/ 2463050 h 5326384"/>
              <a:gd name="connsiteX15" fmla="*/ 161558 w 5486445"/>
              <a:gd name="connsiteY15" fmla="*/ 2443761 h 5326384"/>
              <a:gd name="connsiteX16" fmla="*/ 0 w 5486445"/>
              <a:gd name="connsiteY16" fmla="*/ 2053722 h 5326384"/>
              <a:gd name="connsiteX17" fmla="*/ 440429 w 5486445"/>
              <a:gd name="connsiteY17" fmla="*/ 1513332 h 5326384"/>
              <a:gd name="connsiteX18" fmla="*/ 496277 w 5486445"/>
              <a:gd name="connsiteY18" fmla="*/ 1507701 h 5326384"/>
              <a:gd name="connsiteX19" fmla="*/ 611434 w 5486445"/>
              <a:gd name="connsiteY19" fmla="*/ 1318149 h 5326384"/>
              <a:gd name="connsiteX20" fmla="*/ 2743221 w 5486445"/>
              <a:gd name="connsiteY20" fmla="*/ 184686 h 5326384"/>
              <a:gd name="connsiteX21" fmla="*/ 3261336 w 5486445"/>
              <a:gd name="connsiteY21" fmla="*/ 236917 h 5326384"/>
              <a:gd name="connsiteX22" fmla="*/ 3338078 w 5486445"/>
              <a:gd name="connsiteY22" fmla="*/ 256648 h 5326384"/>
              <a:gd name="connsiteX23" fmla="*/ 3447036 w 5486445"/>
              <a:gd name="connsiteY23" fmla="*/ 166749 h 5326384"/>
              <a:gd name="connsiteX24" fmla="*/ 3992940 w 5486445"/>
              <a:gd name="connsiteY24" fmla="*/ 0 h 532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486445" h="5326384">
                <a:moveTo>
                  <a:pt x="5306686" y="283184"/>
                </a:moveTo>
                <a:cubicBezTo>
                  <a:pt x="5405964" y="283184"/>
                  <a:pt x="5486445" y="363664"/>
                  <a:pt x="5486445" y="462942"/>
                </a:cubicBezTo>
                <a:cubicBezTo>
                  <a:pt x="5486445" y="562220"/>
                  <a:pt x="5405964" y="642701"/>
                  <a:pt x="5306686" y="642701"/>
                </a:cubicBezTo>
                <a:cubicBezTo>
                  <a:pt x="5207408" y="642701"/>
                  <a:pt x="5126928" y="562220"/>
                  <a:pt x="5126928" y="462942"/>
                </a:cubicBezTo>
                <a:cubicBezTo>
                  <a:pt x="5126928" y="363664"/>
                  <a:pt x="5207408" y="283184"/>
                  <a:pt x="5306686" y="283184"/>
                </a:cubicBezTo>
                <a:close/>
                <a:moveTo>
                  <a:pt x="3992940" y="0"/>
                </a:moveTo>
                <a:cubicBezTo>
                  <a:pt x="4532180" y="0"/>
                  <a:pt x="4969318" y="437138"/>
                  <a:pt x="4969318" y="976378"/>
                </a:cubicBezTo>
                <a:cubicBezTo>
                  <a:pt x="4969318" y="1043782"/>
                  <a:pt x="4962488" y="1109593"/>
                  <a:pt x="4949480" y="1173153"/>
                </a:cubicBezTo>
                <a:lnTo>
                  <a:pt x="4894507" y="1350246"/>
                </a:lnTo>
                <a:lnTo>
                  <a:pt x="5003782" y="1530116"/>
                </a:lnTo>
                <a:cubicBezTo>
                  <a:pt x="5201666" y="1894390"/>
                  <a:pt x="5314070" y="2311836"/>
                  <a:pt x="5314070" y="2755535"/>
                </a:cubicBezTo>
                <a:cubicBezTo>
                  <a:pt x="5314070" y="4175375"/>
                  <a:pt x="4163060" y="5326384"/>
                  <a:pt x="2743221" y="5326384"/>
                </a:cubicBezTo>
                <a:cubicBezTo>
                  <a:pt x="1323382" y="5326384"/>
                  <a:pt x="172373" y="4175375"/>
                  <a:pt x="172373" y="2755535"/>
                </a:cubicBezTo>
                <a:cubicBezTo>
                  <a:pt x="172373" y="2666795"/>
                  <a:pt x="176868" y="2579107"/>
                  <a:pt x="185646" y="2492682"/>
                </a:cubicBezTo>
                <a:lnTo>
                  <a:pt x="190167" y="2463050"/>
                </a:lnTo>
                <a:lnTo>
                  <a:pt x="161558" y="2443761"/>
                </a:lnTo>
                <a:cubicBezTo>
                  <a:pt x="61740" y="2343940"/>
                  <a:pt x="0" y="2206042"/>
                  <a:pt x="0" y="2053722"/>
                </a:cubicBezTo>
                <a:cubicBezTo>
                  <a:pt x="0" y="1787164"/>
                  <a:pt x="189076" y="1564766"/>
                  <a:pt x="440429" y="1513332"/>
                </a:cubicBezTo>
                <a:lnTo>
                  <a:pt x="496277" y="1507701"/>
                </a:lnTo>
                <a:lnTo>
                  <a:pt x="611434" y="1318149"/>
                </a:lnTo>
                <a:cubicBezTo>
                  <a:pt x="1073433" y="634299"/>
                  <a:pt x="1855822" y="184686"/>
                  <a:pt x="2743221" y="184686"/>
                </a:cubicBezTo>
                <a:cubicBezTo>
                  <a:pt x="2920700" y="184686"/>
                  <a:pt x="3093979" y="202670"/>
                  <a:pt x="3261336" y="236917"/>
                </a:cubicBezTo>
                <a:lnTo>
                  <a:pt x="3338078" y="256648"/>
                </a:lnTo>
                <a:lnTo>
                  <a:pt x="3447036" y="166749"/>
                </a:lnTo>
                <a:cubicBezTo>
                  <a:pt x="3602867" y="61473"/>
                  <a:pt x="3790726" y="0"/>
                  <a:pt x="3992940" y="0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3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F60FF2A-7131-40B4-90F2-7A4F658D21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15792" y="0"/>
            <a:ext cx="7076208" cy="6858000"/>
          </a:xfrm>
          <a:solidFill>
            <a:schemeClr val="bg1">
              <a:lumMod val="85000"/>
              <a:alpha val="50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77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C16309D-5C44-490B-A7ED-EBA7850ED24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1" y="-1"/>
            <a:ext cx="9201000" cy="6858000"/>
          </a:xfrm>
          <a:custGeom>
            <a:avLst/>
            <a:gdLst>
              <a:gd name="connsiteX0" fmla="*/ 0 w 9201000"/>
              <a:gd name="connsiteY0" fmla="*/ 0 h 6858000"/>
              <a:gd name="connsiteX1" fmla="*/ 1641790 w 9201000"/>
              <a:gd name="connsiteY1" fmla="*/ 0 h 6858000"/>
              <a:gd name="connsiteX2" fmla="*/ 2699657 w 9201000"/>
              <a:gd name="connsiteY2" fmla="*/ 0 h 6858000"/>
              <a:gd name="connsiteX3" fmla="*/ 9201000 w 9201000"/>
              <a:gd name="connsiteY3" fmla="*/ 0 h 6858000"/>
              <a:gd name="connsiteX4" fmla="*/ 0 w 9201000"/>
              <a:gd name="connsiteY4" fmla="*/ 6858000 h 6858000"/>
              <a:gd name="connsiteX5" fmla="*/ 0 w 9201000"/>
              <a:gd name="connsiteY5" fmla="*/ 2206171 h 6858000"/>
              <a:gd name="connsiteX6" fmla="*/ 0 w 9201000"/>
              <a:gd name="connsiteY6" fmla="*/ 19963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01000" h="6858000">
                <a:moveTo>
                  <a:pt x="0" y="0"/>
                </a:moveTo>
                <a:lnTo>
                  <a:pt x="1641790" y="0"/>
                </a:lnTo>
                <a:lnTo>
                  <a:pt x="2699657" y="0"/>
                </a:lnTo>
                <a:lnTo>
                  <a:pt x="9201000" y="0"/>
                </a:lnTo>
                <a:cubicBezTo>
                  <a:pt x="3734909" y="0"/>
                  <a:pt x="5142676" y="6858000"/>
                  <a:pt x="0" y="6858000"/>
                </a:cubicBezTo>
                <a:lnTo>
                  <a:pt x="0" y="2206171"/>
                </a:lnTo>
                <a:lnTo>
                  <a:pt x="0" y="1996305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05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021B1CB-59BA-48A3-B0C7-4D9CEA526CED}"/>
              </a:ext>
            </a:extLst>
          </p:cNvPr>
          <p:cNvSpPr/>
          <p:nvPr userDrawn="1"/>
        </p:nvSpPr>
        <p:spPr>
          <a:xfrm>
            <a:off x="6959600" y="0"/>
            <a:ext cx="5232400" cy="6858000"/>
          </a:xfrm>
          <a:prstGeom prst="rect">
            <a:avLst/>
          </a:prstGeom>
          <a:solidFill>
            <a:srgbClr val="14E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F82B88-4000-4C4F-98EF-5C810D6E6EE8}"/>
              </a:ext>
            </a:extLst>
          </p:cNvPr>
          <p:cNvSpPr/>
          <p:nvPr userDrawn="1"/>
        </p:nvSpPr>
        <p:spPr>
          <a:xfrm>
            <a:off x="6959600" y="4851400"/>
            <a:ext cx="4000500" cy="2006600"/>
          </a:xfrm>
          <a:prstGeom prst="rect">
            <a:avLst/>
          </a:prstGeom>
          <a:solidFill>
            <a:schemeClr val="tx1"/>
          </a:solidFill>
          <a:ln w="76200">
            <a:noFill/>
          </a:ln>
          <a:effectLst>
            <a:outerShdw blurRad="2413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BCF7C03-388E-4717-AE6B-5E47D33D120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59600" y="0"/>
            <a:ext cx="4000500" cy="4851400"/>
          </a:xfrm>
          <a:custGeom>
            <a:avLst/>
            <a:gdLst>
              <a:gd name="connsiteX0" fmla="*/ 0 w 4000500"/>
              <a:gd name="connsiteY0" fmla="*/ 0 h 4851400"/>
              <a:gd name="connsiteX1" fmla="*/ 4000500 w 4000500"/>
              <a:gd name="connsiteY1" fmla="*/ 0 h 4851400"/>
              <a:gd name="connsiteX2" fmla="*/ 4000500 w 4000500"/>
              <a:gd name="connsiteY2" fmla="*/ 4851400 h 4851400"/>
              <a:gd name="connsiteX3" fmla="*/ 0 w 4000500"/>
              <a:gd name="connsiteY3" fmla="*/ 4851400 h 485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0500" h="4851400">
                <a:moveTo>
                  <a:pt x="0" y="0"/>
                </a:moveTo>
                <a:lnTo>
                  <a:pt x="4000500" y="0"/>
                </a:lnTo>
                <a:lnTo>
                  <a:pt x="4000500" y="4851400"/>
                </a:lnTo>
                <a:lnTo>
                  <a:pt x="0" y="4851400"/>
                </a:ln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73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3A26ECE-DA69-47CC-96BE-7B7E22AB02FD}"/>
              </a:ext>
            </a:extLst>
          </p:cNvPr>
          <p:cNvSpPr/>
          <p:nvPr userDrawn="1"/>
        </p:nvSpPr>
        <p:spPr>
          <a:xfrm>
            <a:off x="690110" y="574312"/>
            <a:ext cx="4528456" cy="5709376"/>
          </a:xfrm>
          <a:prstGeom prst="roundRect">
            <a:avLst>
              <a:gd name="adj" fmla="val 1963"/>
            </a:avLst>
          </a:prstGeom>
          <a:solidFill>
            <a:schemeClr val="bg1"/>
          </a:solidFill>
          <a:ln w="76200">
            <a:noFill/>
          </a:ln>
          <a:effectLst>
            <a:outerShdw blurRad="2413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9D9B2F2-7273-4E90-AA50-99E3F6323B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2705" y="741530"/>
            <a:ext cx="4183332" cy="5374943"/>
          </a:xfrm>
          <a:prstGeom prst="roundRect">
            <a:avLst>
              <a:gd name="adj" fmla="val 881"/>
            </a:avLst>
          </a:prstGeom>
          <a:solidFill>
            <a:schemeClr val="bg1">
              <a:lumMod val="85000"/>
              <a:alpha val="50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61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1066FF-85EC-4EFD-A17F-05A7CC72AC30}"/>
              </a:ext>
            </a:extLst>
          </p:cNvPr>
          <p:cNvSpPr/>
          <p:nvPr userDrawn="1"/>
        </p:nvSpPr>
        <p:spPr>
          <a:xfrm rot="16200000" flipH="1">
            <a:off x="7303583" y="1969586"/>
            <a:ext cx="4785733" cy="4991100"/>
          </a:xfrm>
          <a:prstGeom prst="rect">
            <a:avLst/>
          </a:prstGeom>
          <a:solidFill>
            <a:srgbClr val="14EE80"/>
          </a:solidFill>
          <a:ln w="76200">
            <a:noFill/>
          </a:ln>
          <a:effectLst>
            <a:outerShdw blurRad="241300" sx="102000" sy="102000" algn="ctr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95CF5BD-85D2-45C0-84AB-102C9DE1B65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618079" y="1092200"/>
            <a:ext cx="6243721" cy="5765800"/>
          </a:xfrm>
          <a:custGeom>
            <a:avLst/>
            <a:gdLst>
              <a:gd name="connsiteX0" fmla="*/ 0 w 6243721"/>
              <a:gd name="connsiteY0" fmla="*/ 0 h 5765800"/>
              <a:gd name="connsiteX1" fmla="*/ 6243721 w 6243721"/>
              <a:gd name="connsiteY1" fmla="*/ 0 h 5765800"/>
              <a:gd name="connsiteX2" fmla="*/ 6243721 w 6243721"/>
              <a:gd name="connsiteY2" fmla="*/ 5765800 h 5765800"/>
              <a:gd name="connsiteX3" fmla="*/ 0 w 6243721"/>
              <a:gd name="connsiteY3" fmla="*/ 5765800 h 576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3721" h="5765800">
                <a:moveTo>
                  <a:pt x="0" y="0"/>
                </a:moveTo>
                <a:lnTo>
                  <a:pt x="6243721" y="0"/>
                </a:lnTo>
                <a:lnTo>
                  <a:pt x="6243721" y="5765800"/>
                </a:lnTo>
                <a:lnTo>
                  <a:pt x="0" y="57658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46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A12462-DA6E-4085-A4C6-5B87313DC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BE5A4C-5787-4F1A-B80F-47D120B8C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0A095-97D2-4A6A-B56B-E2F0FB20AA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61DDC37B-AE5F-42C8-9FE2-28577563F53F}" type="datetimeFigureOut">
              <a:rPr lang="en-US" smtClean="0"/>
              <a:pPr/>
              <a:t>5/1/2022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1831F-F61C-4561-BB5B-0FA63026EA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B7D45-5A38-4A56-AFB8-EA3290B8A5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A9161DD1-D923-4410-97BB-ABA09230DD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34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96" r:id="rId2"/>
    <p:sldLayoutId id="2147483651" r:id="rId3"/>
    <p:sldLayoutId id="2147483694" r:id="rId4"/>
    <p:sldLayoutId id="2147483684" r:id="rId5"/>
    <p:sldLayoutId id="2147483652" r:id="rId6"/>
    <p:sldLayoutId id="2147483653" r:id="rId7"/>
    <p:sldLayoutId id="2147483655" r:id="rId8"/>
    <p:sldLayoutId id="2147483654" r:id="rId9"/>
    <p:sldLayoutId id="2147483656" r:id="rId10"/>
    <p:sldLayoutId id="2147483685" r:id="rId11"/>
    <p:sldLayoutId id="2147483686" r:id="rId12"/>
    <p:sldLayoutId id="2147483687" r:id="rId13"/>
    <p:sldLayoutId id="2147483691" r:id="rId14"/>
    <p:sldLayoutId id="2147483692" r:id="rId15"/>
    <p:sldLayoutId id="2147483657" r:id="rId16"/>
    <p:sldLayoutId id="2147483659" r:id="rId17"/>
    <p:sldLayoutId id="2147483658" r:id="rId18"/>
    <p:sldLayoutId id="2147483660" r:id="rId19"/>
    <p:sldLayoutId id="2147483695" r:id="rId20"/>
    <p:sldLayoutId id="2147483689" r:id="rId21"/>
    <p:sldLayoutId id="2147483690" r:id="rId22"/>
    <p:sldLayoutId id="2147483661" r:id="rId23"/>
    <p:sldLayoutId id="2147483664" r:id="rId24"/>
    <p:sldLayoutId id="2147483662" r:id="rId25"/>
    <p:sldLayoutId id="2147483663" r:id="rId26"/>
    <p:sldLayoutId id="2147483669" r:id="rId27"/>
    <p:sldLayoutId id="2147483666" r:id="rId28"/>
    <p:sldLayoutId id="2147483667" r:id="rId29"/>
    <p:sldLayoutId id="2147483665" r:id="rId30"/>
    <p:sldLayoutId id="2147483693" r:id="rId31"/>
    <p:sldLayoutId id="2147483670" r:id="rId32"/>
    <p:sldLayoutId id="2147483675" r:id="rId33"/>
    <p:sldLayoutId id="2147483676" r:id="rId34"/>
    <p:sldLayoutId id="2147483677" r:id="rId35"/>
    <p:sldLayoutId id="2147483678" r:id="rId36"/>
    <p:sldLayoutId id="2147483679" r:id="rId37"/>
    <p:sldLayoutId id="2147483680" r:id="rId38"/>
    <p:sldLayoutId id="2147483688" r:id="rId39"/>
    <p:sldLayoutId id="2147483681" r:id="rId4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 SemiBold" panose="00000700000000000000" pitchFamily="2" charset="0"/>
          <a:ea typeface="+mn-ea"/>
          <a:cs typeface="Poppins SemiBold" panose="000007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Inter Light" panose="020B0502030000000004" pitchFamily="34" charset="0"/>
          <a:ea typeface="Inter Light" panose="020B05020300000000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C1087F4-B888-4AD8-95AB-FEACD7A6A8EF}"/>
              </a:ext>
            </a:extLst>
          </p:cNvPr>
          <p:cNvSpPr/>
          <p:nvPr/>
        </p:nvSpPr>
        <p:spPr>
          <a:xfrm>
            <a:off x="2911913" y="1664461"/>
            <a:ext cx="6775670" cy="1899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Space for your content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1200" dirty="0">
                <a:solidFill>
                  <a:schemeClr val="tx1"/>
                </a:solidFill>
              </a:rPr>
              <a:t>Please 16:9 slides. You can check the format of your slides under </a:t>
            </a:r>
            <a:r>
              <a:rPr lang="en-US" sz="1200" b="1" i="1" dirty="0">
                <a:solidFill>
                  <a:schemeClr val="tx1"/>
                </a:solidFill>
              </a:rPr>
              <a:t>Design </a:t>
            </a:r>
            <a:r>
              <a:rPr lang="en-US" sz="1200" b="1" i="1" dirty="0">
                <a:solidFill>
                  <a:schemeClr val="tx1"/>
                </a:solidFill>
                <a:sym typeface="Wingdings" panose="05000000000000000000" pitchFamily="2" charset="2"/>
              </a:rPr>
              <a:t> Slide Size </a:t>
            </a:r>
            <a:r>
              <a:rPr lang="en-US" sz="1200" dirty="0">
                <a:solidFill>
                  <a:schemeClr val="tx1"/>
                </a:solidFill>
                <a:sym typeface="Wingdings" panose="05000000000000000000" pitchFamily="2" charset="2"/>
              </a:rPr>
              <a:t>in PowerPoint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sz="1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1200" dirty="0">
                <a:solidFill>
                  <a:schemeClr val="tx1"/>
                </a:solidFill>
                <a:sym typeface="Wingdings" panose="05000000000000000000" pitchFamily="2" charset="2"/>
              </a:rPr>
              <a:t>Please ensure that images / text / objects do not exceed the bounds / size of the slide</a:t>
            </a:r>
            <a:br>
              <a:rPr lang="en-US" sz="120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endParaRPr lang="en-US" sz="1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1200" dirty="0">
                <a:solidFill>
                  <a:schemeClr val="tx1"/>
                </a:solidFill>
                <a:sym typeface="Wingdings" panose="05000000000000000000" pitchFamily="2" charset="2"/>
              </a:rPr>
              <a:t>Include any text to be spoken by the avatar in the </a:t>
            </a:r>
            <a:r>
              <a:rPr lang="en-US" sz="1200" b="1" dirty="0">
                <a:solidFill>
                  <a:schemeClr val="tx1"/>
                </a:solidFill>
                <a:sym typeface="Wingdings" panose="05000000000000000000" pitchFamily="2" charset="2"/>
              </a:rPr>
              <a:t>slide notes </a:t>
            </a:r>
            <a:r>
              <a:rPr lang="en-US" sz="1200" dirty="0">
                <a:solidFill>
                  <a:schemeClr val="tx1"/>
                </a:solidFill>
                <a:sym typeface="Wingdings" panose="05000000000000000000" pitchFamily="2" charset="2"/>
              </a:rPr>
              <a:t>section for each slide. </a:t>
            </a:r>
            <a:br>
              <a:rPr lang="en-US" sz="120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endParaRPr lang="en-US" sz="1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sz="1200" dirty="0">
                <a:solidFill>
                  <a:schemeClr val="tx1"/>
                </a:solidFill>
                <a:sym typeface="Wingdings" panose="05000000000000000000" pitchFamily="2" charset="2"/>
              </a:rPr>
              <a:t>Please ensure that the </a:t>
            </a:r>
            <a:r>
              <a:rPr lang="en-US" sz="1200" b="1" dirty="0">
                <a:solidFill>
                  <a:schemeClr val="tx1"/>
                </a:solidFill>
                <a:sym typeface="Wingdings" panose="05000000000000000000" pitchFamily="2" charset="2"/>
              </a:rPr>
              <a:t>slide notes </a:t>
            </a:r>
            <a:r>
              <a:rPr lang="en-US" sz="1200" dirty="0">
                <a:solidFill>
                  <a:schemeClr val="tx1"/>
                </a:solidFill>
                <a:sym typeface="Wingdings" panose="05000000000000000000" pitchFamily="2" charset="2"/>
              </a:rPr>
              <a:t>do not exceed </a:t>
            </a:r>
            <a:r>
              <a:rPr lang="en-US" sz="1200" b="1" dirty="0">
                <a:solidFill>
                  <a:schemeClr val="tx1"/>
                </a:solidFill>
                <a:sym typeface="Wingdings" panose="05000000000000000000" pitchFamily="2" charset="2"/>
              </a:rPr>
              <a:t>3,500 character limit </a:t>
            </a:r>
            <a:r>
              <a:rPr lang="en-US" sz="1200" dirty="0">
                <a:solidFill>
                  <a:schemeClr val="tx1"/>
                </a:solidFill>
                <a:sym typeface="Wingdings" panose="05000000000000000000" pitchFamily="2" charset="2"/>
              </a:rPr>
              <a:t>(with spaces) per slide. You can check the character count in under </a:t>
            </a:r>
            <a:r>
              <a:rPr lang="en-US" sz="1200" b="1" i="1" dirty="0">
                <a:solidFill>
                  <a:schemeClr val="tx1"/>
                </a:solidFill>
                <a:sym typeface="Wingdings" panose="05000000000000000000" pitchFamily="2" charset="2"/>
              </a:rPr>
              <a:t>Review  Word Count </a:t>
            </a:r>
            <a:r>
              <a:rPr lang="en-US" sz="1200" dirty="0">
                <a:solidFill>
                  <a:schemeClr val="tx1"/>
                </a:solidFill>
                <a:sym typeface="Wingdings" panose="05000000000000000000" pitchFamily="2" charset="2"/>
              </a:rPr>
              <a:t>in MS Word or by using https://www.charactercountonline.com/ </a:t>
            </a:r>
          </a:p>
          <a:p>
            <a:pPr algn="ctr"/>
            <a:endParaRPr lang="en-US" sz="1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algn="ctr"/>
            <a:endParaRPr lang="en-US" sz="1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algn="ctr"/>
            <a:endParaRPr lang="en-US" sz="1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algn="ctr"/>
            <a:endParaRPr lang="LID4096" sz="12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DD74D3-F6A4-CFBB-4791-B77CA1137C98}"/>
              </a:ext>
            </a:extLst>
          </p:cNvPr>
          <p:cNvSpPr/>
          <p:nvPr/>
        </p:nvSpPr>
        <p:spPr>
          <a:xfrm>
            <a:off x="8618172" y="4247535"/>
            <a:ext cx="3125756" cy="2610465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Reserved for Avatar</a:t>
            </a:r>
            <a:endParaRPr lang="LID4096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336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3">
      <a:dk1>
        <a:srgbClr val="3F3F3F"/>
      </a:dk1>
      <a:lt1>
        <a:sysClr val="window" lastClr="FFFFFF"/>
      </a:lt1>
      <a:dk2>
        <a:srgbClr val="828282"/>
      </a:dk2>
      <a:lt2>
        <a:srgbClr val="E7E6E6"/>
      </a:lt2>
      <a:accent1>
        <a:srgbClr val="5845BA"/>
      </a:accent1>
      <a:accent2>
        <a:srgbClr val="14EE80"/>
      </a:accent2>
      <a:accent3>
        <a:srgbClr val="C9B6FF"/>
      </a:accent3>
      <a:accent4>
        <a:srgbClr val="10B8CB"/>
      </a:accent4>
      <a:accent5>
        <a:srgbClr val="02BF78"/>
      </a:accent5>
      <a:accent6>
        <a:srgbClr val="9D2BD2"/>
      </a:accent6>
      <a:hlink>
        <a:srgbClr val="C90C72"/>
      </a:hlink>
      <a:folHlink>
        <a:srgbClr val="5845BA"/>
      </a:folHlink>
    </a:clrScheme>
    <a:fontScheme name="eduBITES">
      <a:majorFont>
        <a:latin typeface="Poppins"/>
        <a:ea typeface=""/>
        <a:cs typeface=""/>
      </a:majorFont>
      <a:minorFont>
        <a:latin typeface="Inter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5409</TotalTime>
  <Words>122</Words>
  <Application>Microsoft Office PowerPoint</Application>
  <PresentationFormat>Widescreen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Inter Light</vt:lpstr>
      <vt:lpstr>Poppins</vt:lpstr>
      <vt:lpstr>Calibri</vt:lpstr>
      <vt:lpstr>Poppins SemiBold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eduBITES</dc:creator>
  <cp:lastModifiedBy>Patrick Wheeler</cp:lastModifiedBy>
  <cp:revision>432</cp:revision>
  <cp:lastPrinted>2022-02-21T13:15:18Z</cp:lastPrinted>
  <dcterms:created xsi:type="dcterms:W3CDTF">2022-01-07T09:28:41Z</dcterms:created>
  <dcterms:modified xsi:type="dcterms:W3CDTF">2022-05-02T09:40:44Z</dcterms:modified>
</cp:coreProperties>
</file>